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 id="2147483695" r:id="rId3"/>
  </p:sldMasterIdLst>
  <p:notesMasterIdLst>
    <p:notesMasterId r:id="rId74"/>
  </p:notesMasterIdLst>
  <p:handoutMasterIdLst>
    <p:handoutMasterId r:id="rId75"/>
  </p:handoutMasterIdLst>
  <p:sldIdLst>
    <p:sldId id="449" r:id="rId4"/>
    <p:sldId id="256" r:id="rId5"/>
    <p:sldId id="423" r:id="rId6"/>
    <p:sldId id="376" r:id="rId7"/>
    <p:sldId id="422" r:id="rId8"/>
    <p:sldId id="425" r:id="rId9"/>
    <p:sldId id="257" r:id="rId10"/>
    <p:sldId id="258" r:id="rId11"/>
    <p:sldId id="377" r:id="rId12"/>
    <p:sldId id="259" r:id="rId13"/>
    <p:sldId id="402" r:id="rId14"/>
    <p:sldId id="427" r:id="rId15"/>
    <p:sldId id="429" r:id="rId16"/>
    <p:sldId id="266" r:id="rId17"/>
    <p:sldId id="267" r:id="rId18"/>
    <p:sldId id="323" r:id="rId19"/>
    <p:sldId id="324" r:id="rId20"/>
    <p:sldId id="325" r:id="rId21"/>
    <p:sldId id="326" r:id="rId22"/>
    <p:sldId id="329" r:id="rId23"/>
    <p:sldId id="327" r:id="rId24"/>
    <p:sldId id="328" r:id="rId25"/>
    <p:sldId id="330" r:id="rId26"/>
    <p:sldId id="331" r:id="rId27"/>
    <p:sldId id="444" r:id="rId28"/>
    <p:sldId id="366" r:id="rId29"/>
    <p:sldId id="395" r:id="rId30"/>
    <p:sldId id="397" r:id="rId31"/>
    <p:sldId id="280" r:id="rId32"/>
    <p:sldId id="447" r:id="rId33"/>
    <p:sldId id="430" r:id="rId34"/>
    <p:sldId id="443" r:id="rId35"/>
    <p:sldId id="336" r:id="rId36"/>
    <p:sldId id="340" r:id="rId37"/>
    <p:sldId id="432" r:id="rId38"/>
    <p:sldId id="371" r:id="rId39"/>
    <p:sldId id="391" r:id="rId40"/>
    <p:sldId id="392" r:id="rId41"/>
    <p:sldId id="288" r:id="rId42"/>
    <p:sldId id="393" r:id="rId43"/>
    <p:sldId id="394" r:id="rId44"/>
    <p:sldId id="354" r:id="rId45"/>
    <p:sldId id="359" r:id="rId46"/>
    <p:sldId id="445" r:id="rId47"/>
    <p:sldId id="372" r:id="rId48"/>
    <p:sldId id="279" r:id="rId49"/>
    <p:sldId id="386" r:id="rId50"/>
    <p:sldId id="300" r:id="rId51"/>
    <p:sldId id="409" r:id="rId52"/>
    <p:sldId id="440" r:id="rId53"/>
    <p:sldId id="339" r:id="rId54"/>
    <p:sldId id="344" r:id="rId55"/>
    <p:sldId id="307" r:id="rId56"/>
    <p:sldId id="345" r:id="rId57"/>
    <p:sldId id="346" r:id="rId58"/>
    <p:sldId id="347" r:id="rId59"/>
    <p:sldId id="348" r:id="rId60"/>
    <p:sldId id="349" r:id="rId61"/>
    <p:sldId id="350" r:id="rId62"/>
    <p:sldId id="351" r:id="rId63"/>
    <p:sldId id="413" r:id="rId64"/>
    <p:sldId id="448" r:id="rId65"/>
    <p:sldId id="414" r:id="rId66"/>
    <p:sldId id="415" r:id="rId67"/>
    <p:sldId id="420" r:id="rId68"/>
    <p:sldId id="421" r:id="rId69"/>
    <p:sldId id="416" r:id="rId70"/>
    <p:sldId id="419" r:id="rId71"/>
    <p:sldId id="318" r:id="rId72"/>
    <p:sldId id="424" r:id="rId73"/>
  </p:sldIdLst>
  <p:sldSz cx="12192000" cy="6858000"/>
  <p:notesSz cx="7104063"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069">
          <p15:clr>
            <a:srgbClr val="A4A3A4"/>
          </p15:clr>
        </p15:guide>
        <p15:guide id="2" orient="horz" pos="482">
          <p15:clr>
            <a:srgbClr val="A4A3A4"/>
          </p15:clr>
        </p15:guide>
        <p15:guide id="3" orient="horz" pos="3385">
          <p15:clr>
            <a:srgbClr val="A4A3A4"/>
          </p15:clr>
        </p15:guide>
        <p15:guide id="4" pos="3840">
          <p15:clr>
            <a:srgbClr val="A4A3A4"/>
          </p15:clr>
        </p15:guide>
        <p15:guide id="5" pos="756">
          <p15:clr>
            <a:srgbClr val="A4A3A4"/>
          </p15:clr>
        </p15:guide>
        <p15:guide id="6" pos="7408">
          <p15:clr>
            <a:srgbClr val="A4A3A4"/>
          </p15:clr>
        </p15:guide>
        <p15:guide id="7" pos="4203">
          <p15:clr>
            <a:srgbClr val="A4A3A4"/>
          </p15:clr>
        </p15:guide>
        <p15:guide id="8" pos="7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autoAdjust="0"/>
    <p:restoredTop sz="94677" autoAdjust="0"/>
  </p:normalViewPr>
  <p:slideViewPr>
    <p:cSldViewPr>
      <p:cViewPr varScale="1">
        <p:scale>
          <a:sx n="70" d="100"/>
          <a:sy n="70" d="100"/>
        </p:scale>
        <p:origin x="512" y="52"/>
      </p:cViewPr>
      <p:guideLst>
        <p:guide orient="horz" pos="2069"/>
        <p:guide orient="horz" pos="482"/>
        <p:guide orient="horz" pos="3385"/>
        <p:guide pos="3840"/>
        <p:guide pos="756"/>
        <p:guide pos="7408"/>
        <p:guide pos="4203"/>
        <p:guide pos="7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424FD9A-52A4-BDD1-2D25-1F38B8577A95}"/>
              </a:ext>
            </a:extLst>
          </p:cNvPr>
          <p:cNvSpPr txBox="1">
            <a:spLocks noGrp="1"/>
          </p:cNvSpPr>
          <p:nvPr>
            <p:ph type="hdr" sz="quarter"/>
          </p:nvPr>
        </p:nvSpPr>
        <p:spPr bwMode="auto">
          <a:xfrm>
            <a:off x="0" y="0"/>
            <a:ext cx="3078163" cy="511175"/>
          </a:xfrm>
          <a:prstGeom prst="rect">
            <a:avLst/>
          </a:prstGeom>
          <a:noFill/>
          <a:ln w="9525">
            <a:noFill/>
            <a:miter lim="800000"/>
            <a:headEnd/>
            <a:tailEnd/>
          </a:ln>
        </p:spPr>
        <p:txBody>
          <a:bodyPr vert="horz" wrap="square" lIns="99047" tIns="49523" rIns="99047" bIns="49523" numCol="1" anchor="t" anchorCtr="0" compatLnSpc="1">
            <a:prstTxWarp prst="textNoShape">
              <a:avLst/>
            </a:prstTxWarp>
          </a:bodyPr>
          <a:lstStyle>
            <a:lvl1pPr defTabSz="989013" eaLnBrk="1" hangingPunct="1">
              <a:defRPr sz="1800">
                <a:solidFill>
                  <a:srgbClr val="000000"/>
                </a:solidFill>
                <a:latin typeface="Times New Roman" charset="0"/>
                <a:ea typeface="ＭＳ Ｐゴシック" charset="-128"/>
                <a:cs typeface="ＭＳ Ｐゴシック" charset="-128"/>
              </a:defRPr>
            </a:lvl1pPr>
          </a:lstStyle>
          <a:p>
            <a:pPr>
              <a:defRPr/>
            </a:pPr>
            <a:endParaRPr lang="de-CH"/>
          </a:p>
        </p:txBody>
      </p:sp>
      <p:sp>
        <p:nvSpPr>
          <p:cNvPr id="27651" name="Rectangle 3">
            <a:extLst>
              <a:ext uri="{FF2B5EF4-FFF2-40B4-BE49-F238E27FC236}">
                <a16:creationId xmlns:a16="http://schemas.microsoft.com/office/drawing/2014/main" id="{C5E23949-88A8-1E58-52DC-2AC4E436EEE1}"/>
              </a:ext>
            </a:extLst>
          </p:cNvPr>
          <p:cNvSpPr txBox="1">
            <a:spLocks noGrp="1"/>
          </p:cNvSpPr>
          <p:nvPr>
            <p:ph type="dt" sz="quarter" idx="1"/>
          </p:nvPr>
        </p:nvSpPr>
        <p:spPr bwMode="auto">
          <a:xfrm>
            <a:off x="4025900" y="0"/>
            <a:ext cx="3078163" cy="511175"/>
          </a:xfrm>
          <a:prstGeom prst="rect">
            <a:avLst/>
          </a:prstGeom>
          <a:noFill/>
          <a:ln w="9525">
            <a:noFill/>
            <a:miter lim="800000"/>
            <a:headEnd/>
            <a:tailEnd/>
          </a:ln>
        </p:spPr>
        <p:txBody>
          <a:bodyPr vert="horz" wrap="square" lIns="99047" tIns="49523" rIns="99047" bIns="49523" numCol="1" anchor="t" anchorCtr="0" compatLnSpc="1">
            <a:prstTxWarp prst="textNoShape">
              <a:avLst/>
            </a:prstTxWarp>
          </a:bodyPr>
          <a:lstStyle>
            <a:lvl1pPr algn="r" defTabSz="989013" eaLnBrk="1" hangingPunct="1">
              <a:defRPr sz="1800">
                <a:solidFill>
                  <a:srgbClr val="000000"/>
                </a:solidFill>
                <a:latin typeface="Times New Roman" charset="0"/>
                <a:ea typeface="ＭＳ Ｐゴシック" charset="-128"/>
                <a:cs typeface="ＭＳ Ｐゴシック" charset="-128"/>
              </a:defRPr>
            </a:lvl1pPr>
          </a:lstStyle>
          <a:p>
            <a:pPr>
              <a:defRPr/>
            </a:pPr>
            <a:endParaRPr lang="de-CH"/>
          </a:p>
        </p:txBody>
      </p:sp>
      <p:sp>
        <p:nvSpPr>
          <p:cNvPr id="27652" name="Rectangle 4">
            <a:extLst>
              <a:ext uri="{FF2B5EF4-FFF2-40B4-BE49-F238E27FC236}">
                <a16:creationId xmlns:a16="http://schemas.microsoft.com/office/drawing/2014/main" id="{E94BECC5-A329-D3C4-0FE6-2715A7214C49}"/>
              </a:ext>
            </a:extLst>
          </p:cNvPr>
          <p:cNvSpPr txBox="1">
            <a:spLocks noGrp="1"/>
          </p:cNvSpPr>
          <p:nvPr>
            <p:ph type="ftr" sz="quarter" idx="2"/>
          </p:nvPr>
        </p:nvSpPr>
        <p:spPr bwMode="auto">
          <a:xfrm>
            <a:off x="0" y="9723438"/>
            <a:ext cx="3078163" cy="511175"/>
          </a:xfrm>
          <a:prstGeom prst="rect">
            <a:avLst/>
          </a:prstGeom>
          <a:noFill/>
          <a:ln w="9525">
            <a:noFill/>
            <a:miter lim="800000"/>
            <a:headEnd/>
            <a:tailEnd/>
          </a:ln>
        </p:spPr>
        <p:txBody>
          <a:bodyPr vert="horz" wrap="square" lIns="99047" tIns="49523" rIns="99047" bIns="49523" numCol="1" anchor="b" anchorCtr="0" compatLnSpc="1">
            <a:prstTxWarp prst="textNoShape">
              <a:avLst/>
            </a:prstTxWarp>
          </a:bodyPr>
          <a:lstStyle>
            <a:lvl1pPr defTabSz="989013" eaLnBrk="1" hangingPunct="1">
              <a:defRPr sz="1800">
                <a:solidFill>
                  <a:srgbClr val="000000"/>
                </a:solidFill>
                <a:latin typeface="Times New Roman" charset="0"/>
                <a:ea typeface="ＭＳ Ｐゴシック" charset="-128"/>
                <a:cs typeface="ＭＳ Ｐゴシック" charset="-128"/>
              </a:defRPr>
            </a:lvl1pPr>
          </a:lstStyle>
          <a:p>
            <a:pPr>
              <a:defRPr/>
            </a:pPr>
            <a:endParaRPr lang="de-CH"/>
          </a:p>
        </p:txBody>
      </p:sp>
      <p:sp>
        <p:nvSpPr>
          <p:cNvPr id="5" name="Rectangle 5">
            <a:extLst>
              <a:ext uri="{FF2B5EF4-FFF2-40B4-BE49-F238E27FC236}">
                <a16:creationId xmlns:a16="http://schemas.microsoft.com/office/drawing/2014/main" id="{167758A6-59C3-243D-ED64-5B9CD87EEFBE}"/>
              </a:ext>
            </a:extLst>
          </p:cNvPr>
          <p:cNvSpPr txBox="1">
            <a:spLocks noGrp="1"/>
          </p:cNvSpPr>
          <p:nvPr>
            <p:ph type="sldNum" sz="quarter" idx="3"/>
          </p:nvPr>
        </p:nvSpPr>
        <p:spPr>
          <a:xfrm>
            <a:off x="4025900" y="9723438"/>
            <a:ext cx="3078163" cy="511175"/>
          </a:xfrm>
          <a:prstGeom prst="rect">
            <a:avLst/>
          </a:prstGeom>
          <a:noFill/>
          <a:ln>
            <a:noFill/>
          </a:ln>
        </p:spPr>
        <p:txBody>
          <a:bodyPr vert="horz" wrap="square" lIns="99047" tIns="49523" rIns="99047" bIns="49523" numCol="1" anchor="b" anchorCtr="0" compatLnSpc="1">
            <a:prstTxWarp prst="textNoShape">
              <a:avLst/>
            </a:prstTxWarp>
          </a:bodyPr>
          <a:lstStyle>
            <a:lvl1pPr algn="r" defTabSz="989013" eaLnBrk="1" hangingPunct="1">
              <a:defRPr sz="1800">
                <a:solidFill>
                  <a:srgbClr val="000000"/>
                </a:solidFill>
                <a:latin typeface="Calibri" panose="020F0502020204030204" pitchFamily="34" charset="0"/>
              </a:defRPr>
            </a:lvl1pPr>
          </a:lstStyle>
          <a:p>
            <a:pPr>
              <a:defRPr/>
            </a:pPr>
            <a:fld id="{1C5DD958-1896-43AB-8CBB-DD8B8548E773}" type="slidenum">
              <a:rPr lang="de-DE" altLang="de-DE"/>
              <a:pPr>
                <a:defRPr/>
              </a:pPr>
              <a:t>‹Nr.›</a:t>
            </a:fld>
            <a:endParaRPr lang="de-CH" altLang="de-DE" sz="1300">
              <a:latin typeface="Times New Roman" panose="02020603050405020304" pitchFamily="18"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B3D73F8-B060-4B97-44A5-181AC47E0508}"/>
              </a:ext>
            </a:extLst>
          </p:cNvPr>
          <p:cNvSpPr txBox="1">
            <a:spLocks noGrp="1"/>
          </p:cNvSpPr>
          <p:nvPr>
            <p:ph type="hdr" sz="quarter"/>
          </p:nvPr>
        </p:nvSpPr>
        <p:spPr>
          <a:xfrm>
            <a:off x="0" y="0"/>
            <a:ext cx="3078163" cy="511175"/>
          </a:xfrm>
          <a:prstGeom prst="rect">
            <a:avLst/>
          </a:prstGeom>
          <a:noFill/>
          <a:ln>
            <a:noFill/>
          </a:ln>
        </p:spPr>
        <p:txBody>
          <a:bodyPr vert="horz" wrap="square" lIns="91440" tIns="45720" rIns="91440" bIns="45720" anchor="t" anchorCtr="0" compatLnSpc="1"/>
          <a:lstStyle>
            <a:lvl1pPr marL="0" marR="0" lvl="0" indent="0" algn="l" defTabSz="914400" rtl="0" eaLnBrk="1"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Times New Roman" pitchFamily="18"/>
                <a:ea typeface="+mn-ea"/>
                <a:cs typeface="+mn-cs"/>
              </a:defRPr>
            </a:lvl1pPr>
          </a:lstStyle>
          <a:p>
            <a:pPr>
              <a:defRPr/>
            </a:pPr>
            <a:endParaRPr/>
          </a:p>
        </p:txBody>
      </p:sp>
      <p:sp>
        <p:nvSpPr>
          <p:cNvPr id="3" name="Datumsplatzhalter 2">
            <a:extLst>
              <a:ext uri="{FF2B5EF4-FFF2-40B4-BE49-F238E27FC236}">
                <a16:creationId xmlns:a16="http://schemas.microsoft.com/office/drawing/2014/main" id="{D8C435C2-BB48-A2D0-72BA-39F4B927995C}"/>
              </a:ext>
            </a:extLst>
          </p:cNvPr>
          <p:cNvSpPr txBox="1">
            <a:spLocks noGrp="1"/>
          </p:cNvSpPr>
          <p:nvPr>
            <p:ph type="dt" idx="1"/>
          </p:nvPr>
        </p:nvSpPr>
        <p:spPr>
          <a:xfrm>
            <a:off x="4024313" y="0"/>
            <a:ext cx="3078162" cy="511175"/>
          </a:xfrm>
          <a:prstGeom prst="rect">
            <a:avLst/>
          </a:prstGeom>
          <a:noFill/>
          <a:ln>
            <a:noFill/>
          </a:ln>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Times New Roman" panose="02020603050405020304" pitchFamily="18" charset="0"/>
              </a:defRPr>
            </a:lvl1pPr>
          </a:lstStyle>
          <a:p>
            <a:pPr>
              <a:defRPr/>
            </a:pPr>
            <a:fld id="{18507A90-7422-4507-9E3C-F9FCEF9E444F}" type="datetime1">
              <a:rPr lang="de-DE" altLang="de-DE"/>
              <a:pPr>
                <a:defRPr/>
              </a:pPr>
              <a:t>21.03.2026</a:t>
            </a:fld>
            <a:endParaRPr lang="de-DE" altLang="de-DE"/>
          </a:p>
        </p:txBody>
      </p:sp>
      <p:sp>
        <p:nvSpPr>
          <p:cNvPr id="26628" name="Folienbildplatzhalter 3">
            <a:extLst>
              <a:ext uri="{FF2B5EF4-FFF2-40B4-BE49-F238E27FC236}">
                <a16:creationId xmlns:a16="http://schemas.microsoft.com/office/drawing/2014/main" id="{C9D6D3A8-C061-FC52-E754-F7C1ACAFB7D0}"/>
              </a:ext>
            </a:extLst>
          </p:cNvPr>
          <p:cNvSpPr>
            <a:spLocks noGrp="1" noRot="1" noChangeAspect="1"/>
          </p:cNvSpPr>
          <p:nvPr>
            <p:ph type="sldImg" idx="2"/>
          </p:nvPr>
        </p:nvSpPr>
        <p:spPr bwMode="auto">
          <a:xfrm>
            <a:off x="141288" y="768350"/>
            <a:ext cx="6821487" cy="3836988"/>
          </a:xfrm>
          <a:prstGeom prst="rect">
            <a:avLst/>
          </a:prstGeom>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izenplatzhalter 4">
            <a:extLst>
              <a:ext uri="{FF2B5EF4-FFF2-40B4-BE49-F238E27FC236}">
                <a16:creationId xmlns:a16="http://schemas.microsoft.com/office/drawing/2014/main" id="{4C3FC365-C9E9-71C1-147A-D2B4ADC46F5B}"/>
              </a:ext>
            </a:extLst>
          </p:cNvPr>
          <p:cNvSpPr txBox="1">
            <a:spLocks noGrp="1"/>
          </p:cNvSpPr>
          <p:nvPr>
            <p:ph type="body" sz="quarter" idx="3"/>
          </p:nvPr>
        </p:nvSpPr>
        <p:spPr>
          <a:xfrm>
            <a:off x="709613" y="4860925"/>
            <a:ext cx="5684837" cy="4605338"/>
          </a:xfrm>
          <a:prstGeom prst="rect">
            <a:avLst/>
          </a:prstGeom>
          <a:noFill/>
          <a:ln>
            <a:noFill/>
          </a:ln>
        </p:spPr>
        <p:txBody>
          <a:bodyPr vert="horz" wrap="square" lIns="91440" tIns="45720" rIns="91440" bIns="45720" numCol="1" anchor="t" anchorCtr="0" compatLnSpc="1">
            <a:prstTxWarp prst="textNoShape">
              <a:avLst/>
            </a:prstTxWarp>
          </a:bodyPr>
          <a:lstStyle/>
          <a:p>
            <a:pPr lvl="0"/>
            <a:r>
              <a:rPr lang="de-DE" altLang="de-DE" noProof="0"/>
              <a:t>Textmasterformate durch Klicken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6" name="Fußzeilenplatzhalter 5">
            <a:extLst>
              <a:ext uri="{FF2B5EF4-FFF2-40B4-BE49-F238E27FC236}">
                <a16:creationId xmlns:a16="http://schemas.microsoft.com/office/drawing/2014/main" id="{4D1D90F7-43EA-AB4A-8F9F-D728B53B9FEC}"/>
              </a:ext>
            </a:extLst>
          </p:cNvPr>
          <p:cNvSpPr txBox="1">
            <a:spLocks noGrp="1"/>
          </p:cNvSpPr>
          <p:nvPr>
            <p:ph type="ftr" sz="quarter" idx="4"/>
          </p:nvPr>
        </p:nvSpPr>
        <p:spPr>
          <a:xfrm>
            <a:off x="0" y="9721850"/>
            <a:ext cx="3078163" cy="511175"/>
          </a:xfrm>
          <a:prstGeom prst="rect">
            <a:avLst/>
          </a:prstGeom>
          <a:noFill/>
          <a:ln>
            <a:noFill/>
          </a:ln>
        </p:spPr>
        <p:txBody>
          <a:bodyPr vert="horz" wrap="square" lIns="91440" tIns="45720" rIns="91440" bIns="45720" anchor="b" anchorCtr="0" compatLnSpc="1"/>
          <a:lstStyle>
            <a:lvl1pPr marL="0" marR="0" lvl="0" indent="0" algn="l" defTabSz="914400" rtl="0" eaLnBrk="1" fontAlgn="auto" hangingPunct="1">
              <a:lnSpc>
                <a:spcPct val="100000"/>
              </a:lnSpc>
              <a:spcBef>
                <a:spcPts val="0"/>
              </a:spcBef>
              <a:spcAft>
                <a:spcPts val="0"/>
              </a:spcAft>
              <a:buNone/>
              <a:tabLst/>
              <a:defRPr lang="de-DE" sz="1200" b="0" i="0" u="none" strike="noStrike" kern="1200" cap="none" spc="0" baseline="0">
                <a:solidFill>
                  <a:srgbClr val="000000"/>
                </a:solidFill>
                <a:uFillTx/>
                <a:latin typeface="Times New Roman" pitchFamily="18"/>
                <a:ea typeface="+mn-ea"/>
                <a:cs typeface="+mn-cs"/>
              </a:defRPr>
            </a:lvl1pPr>
          </a:lstStyle>
          <a:p>
            <a:pPr>
              <a:defRPr/>
            </a:pPr>
            <a:endParaRPr/>
          </a:p>
        </p:txBody>
      </p:sp>
      <p:sp>
        <p:nvSpPr>
          <p:cNvPr id="7" name="Foliennummernplatzhalter 6">
            <a:extLst>
              <a:ext uri="{FF2B5EF4-FFF2-40B4-BE49-F238E27FC236}">
                <a16:creationId xmlns:a16="http://schemas.microsoft.com/office/drawing/2014/main" id="{7D1106FE-B0DD-7957-C019-8A4731DB082C}"/>
              </a:ext>
            </a:extLst>
          </p:cNvPr>
          <p:cNvSpPr txBox="1">
            <a:spLocks noGrp="1"/>
          </p:cNvSpPr>
          <p:nvPr>
            <p:ph type="sldNum" sz="quarter" idx="5"/>
          </p:nvPr>
        </p:nvSpPr>
        <p:spPr>
          <a:xfrm>
            <a:off x="4024313" y="9721850"/>
            <a:ext cx="3078162" cy="511175"/>
          </a:xfrm>
          <a:prstGeom prst="rect">
            <a:avLst/>
          </a:prstGeom>
          <a:noFill/>
          <a:ln>
            <a:noFill/>
          </a:ln>
        </p:spPr>
        <p:txBody>
          <a:bodyPr vert="horz" wrap="square" lIns="91440" tIns="45720" rIns="91440" bIns="45720" numCol="1" anchor="b" anchorCtr="0" compatLnSpc="1">
            <a:prstTxWarp prst="textNoShape">
              <a:avLst/>
            </a:prstTxWarp>
          </a:bodyPr>
          <a:lstStyle>
            <a:lvl1pPr algn="r" eaLnBrk="1" hangingPunct="1">
              <a:defRPr sz="1200">
                <a:solidFill>
                  <a:srgbClr val="000000"/>
                </a:solidFill>
                <a:latin typeface="Times New Roman" panose="02020603050405020304" pitchFamily="18" charset="0"/>
              </a:defRPr>
            </a:lvl1pPr>
          </a:lstStyle>
          <a:p>
            <a:pPr>
              <a:defRPr/>
            </a:pPr>
            <a:fld id="{4F983FA0-EC7A-4AB5-9E61-07897BFC5FD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ts val="400"/>
      </a:spcBef>
      <a:spcAft>
        <a:spcPct val="0"/>
      </a:spcAft>
      <a:defRPr lang="de-DE" sz="1200" kern="1200">
        <a:solidFill>
          <a:srgbClr val="000000"/>
        </a:solidFill>
        <a:latin typeface="Calibri"/>
        <a:ea typeface="ＭＳ Ｐゴシック" panose="020B0600070205080204" pitchFamily="34" charset="-128"/>
        <a:cs typeface="ＭＳ Ｐゴシック" charset="-128"/>
      </a:defRPr>
    </a:lvl1pPr>
    <a:lvl2pPr marL="457200" lvl="1" algn="l" rtl="0" eaLnBrk="0" fontAlgn="base" hangingPunct="0">
      <a:spcBef>
        <a:spcPts val="400"/>
      </a:spcBef>
      <a:spcAft>
        <a:spcPct val="0"/>
      </a:spcAft>
      <a:defRPr lang="de-DE" sz="1200" kern="1200">
        <a:solidFill>
          <a:srgbClr val="000000"/>
        </a:solidFill>
        <a:latin typeface="Calibri"/>
        <a:ea typeface="ＭＳ Ｐゴシック" panose="020B0600070205080204" pitchFamily="34" charset="-128"/>
      </a:defRPr>
    </a:lvl2pPr>
    <a:lvl3pPr marL="914400" lvl="2" algn="l" rtl="0" eaLnBrk="0" fontAlgn="base" hangingPunct="0">
      <a:spcBef>
        <a:spcPts val="400"/>
      </a:spcBef>
      <a:spcAft>
        <a:spcPct val="0"/>
      </a:spcAft>
      <a:defRPr lang="de-DE" sz="1200" kern="1200">
        <a:solidFill>
          <a:srgbClr val="000000"/>
        </a:solidFill>
        <a:latin typeface="Calibri"/>
        <a:ea typeface="ＭＳ Ｐゴシック" panose="020B0600070205080204" pitchFamily="34" charset="-128"/>
      </a:defRPr>
    </a:lvl3pPr>
    <a:lvl4pPr marL="1371600" lvl="3" algn="l" rtl="0" eaLnBrk="0" fontAlgn="base" hangingPunct="0">
      <a:spcBef>
        <a:spcPts val="400"/>
      </a:spcBef>
      <a:spcAft>
        <a:spcPct val="0"/>
      </a:spcAft>
      <a:defRPr lang="de-DE" sz="1200" kern="1200">
        <a:solidFill>
          <a:srgbClr val="000000"/>
        </a:solidFill>
        <a:latin typeface="Calibri"/>
        <a:ea typeface="ＭＳ Ｐゴシック" panose="020B0600070205080204" pitchFamily="34" charset="-128"/>
      </a:defRPr>
    </a:lvl4pPr>
    <a:lvl5pPr marL="1828800" lvl="4" algn="l" rtl="0" eaLnBrk="0" fontAlgn="base" hangingPunct="0">
      <a:spcBef>
        <a:spcPts val="400"/>
      </a:spcBef>
      <a:spcAft>
        <a:spcPct val="0"/>
      </a:spcAft>
      <a:defRPr lang="de-DE" sz="1200" kern="1200">
        <a:solidFill>
          <a:srgbClr val="000000"/>
        </a:solidFill>
        <a:latin typeface="Calibri"/>
        <a:ea typeface="ＭＳ Ｐゴシック" panose="020B0600070205080204"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2" name="Group 10">
            <a:extLst>
              <a:ext uri="{FF2B5EF4-FFF2-40B4-BE49-F238E27FC236}">
                <a16:creationId xmlns:a16="http://schemas.microsoft.com/office/drawing/2014/main" id="{7E842A5E-ED1C-7094-B62C-28B3D703FEDE}"/>
              </a:ext>
            </a:extLst>
          </p:cNvPr>
          <p:cNvGrpSpPr>
            <a:grpSpLocks/>
          </p:cNvGrpSpPr>
          <p:nvPr/>
        </p:nvGrpSpPr>
        <p:grpSpPr bwMode="auto">
          <a:xfrm>
            <a:off x="-1379538" y="1552575"/>
            <a:ext cx="13571538" cy="5305425"/>
            <a:chOff x="-1035045" y="1552578"/>
            <a:chExt cx="10179054" cy="5305421"/>
          </a:xfrm>
        </p:grpSpPr>
        <p:sp>
          <p:nvSpPr>
            <p:cNvPr id="3" name="Freeform 3">
              <a:extLst>
                <a:ext uri="{FF2B5EF4-FFF2-40B4-BE49-F238E27FC236}">
                  <a16:creationId xmlns:a16="http://schemas.microsoft.com/office/drawing/2014/main" id="{7E60BBEC-3D75-EB66-CE4C-A862F10B941B}"/>
                </a:ext>
              </a:extLst>
            </p:cNvPr>
            <p:cNvSpPr>
              <a:spLocks/>
            </p:cNvSpPr>
            <p:nvPr/>
          </p:nvSpPr>
          <p:spPr bwMode="auto">
            <a:xfrm>
              <a:off x="3271845" y="2709865"/>
              <a:ext cx="5872164" cy="4148134"/>
            </a:xfrm>
            <a:custGeom>
              <a:avLst/>
              <a:gdLst>
                <a:gd name="T0" fmla="*/ 2147483646 w 3699"/>
                <a:gd name="T1" fmla="*/ 0 h 2613"/>
                <a:gd name="T2" fmla="*/ 2147483646 w 3699"/>
                <a:gd name="T3" fmla="*/ 2147483646 h 2613"/>
                <a:gd name="T4" fmla="*/ 2147483646 w 3699"/>
                <a:gd name="T5" fmla="*/ 2147483646 h 2613"/>
                <a:gd name="T6" fmla="*/ 0 w 3699"/>
                <a:gd name="T7" fmla="*/ 2147483646 h 2613"/>
                <a:gd name="T8" fmla="*/ 2147483646 w 3699"/>
                <a:gd name="T9" fmla="*/ 2147483646 h 2613"/>
                <a:gd name="T10" fmla="*/ 2147483646 w 3699"/>
                <a:gd name="T11" fmla="*/ 2147483646 h 2613"/>
                <a:gd name="T12" fmla="*/ 2147483646 w 3699"/>
                <a:gd name="T13" fmla="*/ 2147483646 h 2613"/>
                <a:gd name="T14" fmla="*/ 0 w 3699"/>
                <a:gd name="T15" fmla="*/ 0 h 2613"/>
                <a:gd name="T16" fmla="*/ 2147483646 w 3699"/>
                <a:gd name="T17" fmla="*/ 2147483646 h 2613"/>
                <a:gd name="T18" fmla="*/ 2147483646 w 3699"/>
                <a:gd name="T19" fmla="*/ 2147483646 h 2613"/>
                <a:gd name="T20" fmla="*/ 2147483646 w 3699"/>
                <a:gd name="T21" fmla="*/ 2147483646 h 2613"/>
                <a:gd name="T22" fmla="*/ 2147483646 w 3699"/>
                <a:gd name="T23" fmla="*/ 2147483646 h 2613"/>
                <a:gd name="T24" fmla="*/ 2147483646 w 3699"/>
                <a:gd name="T25" fmla="*/ 2147483646 h 2613"/>
                <a:gd name="T26" fmla="*/ 2147483646 w 3699"/>
                <a:gd name="T27" fmla="*/ 2147483646 h 2613"/>
                <a:gd name="T28" fmla="*/ 2147483646 w 3699"/>
                <a:gd name="T29" fmla="*/ 2147483646 h 2613"/>
                <a:gd name="T30" fmla="*/ 2147483646 w 3699"/>
                <a:gd name="T31" fmla="*/ 2147483646 h 2613"/>
                <a:gd name="T32" fmla="*/ 2147483646 w 3699"/>
                <a:gd name="T33" fmla="*/ 2147483646 h 2613"/>
                <a:gd name="T34" fmla="*/ 2147483646 w 3699"/>
                <a:gd name="T35" fmla="*/ 2147483646 h 2613"/>
                <a:gd name="T36" fmla="*/ 2147483646 w 3699"/>
                <a:gd name="T37" fmla="*/ 2147483646 h 2613"/>
                <a:gd name="T38" fmla="*/ 2147483646 w 3699"/>
                <a:gd name="T39" fmla="*/ 2147483646 h 2613"/>
                <a:gd name="T40" fmla="*/ 2147483646 w 3699"/>
                <a:gd name="T41" fmla="*/ 2147483646 h 2613"/>
                <a:gd name="T42" fmla="*/ 2147483646 w 3699"/>
                <a:gd name="T43" fmla="*/ 2147483646 h 2613"/>
                <a:gd name="T44" fmla="*/ 17694720 60000 65536"/>
                <a:gd name="T45" fmla="*/ 0 60000 65536"/>
                <a:gd name="T46" fmla="*/ 5898240 60000 65536"/>
                <a:gd name="T47" fmla="*/ 1179648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99"/>
                <a:gd name="T67" fmla="*/ 0 h 2613"/>
                <a:gd name="T68" fmla="*/ 3699 w 3699"/>
                <a:gd name="T69" fmla="*/ 2613 h 26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a:tailEnd/>
                </a14:hiddenLine>
              </a:ext>
            </a:extLst>
          </p:spPr>
          <p:txBody>
            <a:bodyPr/>
            <a:lstStyle/>
            <a:p>
              <a:endParaRPr lang="de-CH"/>
            </a:p>
          </p:txBody>
        </p:sp>
        <p:sp>
          <p:nvSpPr>
            <p:cNvPr id="4" name="Arc 4">
              <a:extLst>
                <a:ext uri="{FF2B5EF4-FFF2-40B4-BE49-F238E27FC236}">
                  <a16:creationId xmlns:a16="http://schemas.microsoft.com/office/drawing/2014/main" id="{2F8E6834-A8C0-A8CB-B9A8-C5CBAC30EDC8}"/>
                </a:ext>
              </a:extLst>
            </p:cNvPr>
            <p:cNvSpPr>
              <a:spLocks/>
            </p:cNvSpPr>
            <p:nvPr/>
          </p:nvSpPr>
          <p:spPr bwMode="auto">
            <a:xfrm>
              <a:off x="-1035045" y="1552578"/>
              <a:ext cx="6726241" cy="5305421"/>
            </a:xfrm>
            <a:custGeom>
              <a:avLst/>
              <a:gdLst>
                <a:gd name="T0" fmla="*/ 2147483646 w 21600"/>
                <a:gd name="T1" fmla="*/ 0 h 21231"/>
                <a:gd name="T2" fmla="*/ 2147483646 w 21600"/>
                <a:gd name="T3" fmla="*/ 2147483646 h 21231"/>
                <a:gd name="T4" fmla="*/ 2147483646 w 21600"/>
                <a:gd name="T5" fmla="*/ 2147483646 h 21231"/>
                <a:gd name="T6" fmla="*/ 0 w 21600"/>
                <a:gd name="T7" fmla="*/ 2147483646 h 21231"/>
                <a:gd name="T8" fmla="*/ 2147483646 w 21600"/>
                <a:gd name="T9" fmla="*/ 0 h 21231"/>
                <a:gd name="T10" fmla="*/ 2147483646 w 21600"/>
                <a:gd name="T11" fmla="*/ 2147483646 h 21231"/>
                <a:gd name="T12" fmla="*/ 0 w 21600"/>
                <a:gd name="T13" fmla="*/ 2147483646 h 21231"/>
                <a:gd name="T14" fmla="*/ 17694720 60000 65536"/>
                <a:gd name="T15" fmla="*/ 0 60000 65536"/>
                <a:gd name="T16" fmla="*/ 5898240 60000 65536"/>
                <a:gd name="T17" fmla="*/ 11796480 60000 65536"/>
                <a:gd name="T18" fmla="*/ 0 60000 65536"/>
                <a:gd name="T19" fmla="*/ 0 60000 65536"/>
                <a:gd name="T20" fmla="*/ 0 60000 65536"/>
                <a:gd name="T21" fmla="*/ 0 w 21600"/>
                <a:gd name="T22" fmla="*/ 0 h 21231"/>
                <a:gd name="T23" fmla="*/ 21600 w 21600"/>
                <a:gd name="T24" fmla="*/ 21231 h 212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231" fill="none">
                  <a:moveTo>
                    <a:pt x="3976" y="0"/>
                  </a:moveTo>
                  <a:cubicBezTo>
                    <a:pt x="14194" y="1914"/>
                    <a:pt x="21600" y="10835"/>
                    <a:pt x="21600" y="21231"/>
                  </a:cubicBezTo>
                </a:path>
                <a:path w="21600" h="21231" stroke="0">
                  <a:moveTo>
                    <a:pt x="3976" y="0"/>
                  </a:moveTo>
                  <a:cubicBezTo>
                    <a:pt x="14194" y="1914"/>
                    <a:pt x="21600" y="10835"/>
                    <a:pt x="21600" y="21231"/>
                  </a:cubicBezTo>
                  <a:lnTo>
                    <a:pt x="0" y="21231"/>
                  </a:lnTo>
                  <a:lnTo>
                    <a:pt x="3976" y="0"/>
                  </a:lnTo>
                  <a:close/>
                </a:path>
              </a:pathLst>
            </a:custGeom>
            <a:noFill/>
            <a:ln w="12701">
              <a:solidFill>
                <a:srgbClr val="3366FF"/>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CH"/>
            </a:p>
          </p:txBody>
        </p:sp>
      </p:grpSp>
      <p:sp>
        <p:nvSpPr>
          <p:cNvPr id="5" name="Rectangle 5"/>
          <p:cNvSpPr txBox="1">
            <a:spLocks noGrp="1"/>
          </p:cNvSpPr>
          <p:nvPr>
            <p:ph type="ctrTitle"/>
          </p:nvPr>
        </p:nvSpPr>
        <p:spPr>
          <a:xfrm>
            <a:off x="1725081" y="761996"/>
            <a:ext cx="10363200" cy="1143000"/>
          </a:xfrm>
        </p:spPr>
        <p:txBody>
          <a:bodyPr anchor="b"/>
          <a:lstStyle>
            <a:lvl1pPr>
              <a:defRPr/>
            </a:lvl1pPr>
          </a:lstStyle>
          <a:p>
            <a:pPr lvl="0"/>
            <a:r>
              <a:rPr lang="de-DE"/>
              <a:t>Klicken Sie, um das Titelformat zu bearbeiten</a:t>
            </a:r>
          </a:p>
        </p:txBody>
      </p:sp>
      <p:sp>
        <p:nvSpPr>
          <p:cNvPr id="6" name="Rectangle 6"/>
          <p:cNvSpPr txBox="1">
            <a:spLocks noGrp="1"/>
          </p:cNvSpPr>
          <p:nvPr>
            <p:ph type="subTitle" idx="1"/>
          </p:nvPr>
        </p:nvSpPr>
        <p:spPr>
          <a:xfrm>
            <a:off x="914400" y="3429001"/>
            <a:ext cx="8534400" cy="1752603"/>
          </a:xfrm>
        </p:spPr>
        <p:txBody>
          <a:bodyPr lIns="92070" tIns="46040" rIns="92070" bIns="46040" anchor="ctr" anchorCtr="1"/>
          <a:lstStyle>
            <a:lvl1pPr marL="0" indent="0" algn="ctr">
              <a:buNone/>
              <a:defRPr/>
            </a:lvl1pPr>
          </a:lstStyle>
          <a:p>
            <a:pPr lvl="0"/>
            <a:r>
              <a:rPr lang="de-DE"/>
              <a:t>Klicken Sie, um das Format des Untertitelmasters zu bearbeiten</a:t>
            </a:r>
          </a:p>
        </p:txBody>
      </p:sp>
      <p:sp>
        <p:nvSpPr>
          <p:cNvPr id="7" name="Rectangle 7">
            <a:extLst>
              <a:ext uri="{FF2B5EF4-FFF2-40B4-BE49-F238E27FC236}">
                <a16:creationId xmlns:a16="http://schemas.microsoft.com/office/drawing/2014/main" id="{55BA13B1-E535-C6E9-BD2C-20EC0A8D0552}"/>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8" name="Rectangle 8">
            <a:extLst>
              <a:ext uri="{FF2B5EF4-FFF2-40B4-BE49-F238E27FC236}">
                <a16:creationId xmlns:a16="http://schemas.microsoft.com/office/drawing/2014/main" id="{5680645C-9959-FDE2-0A15-9BB288DE0AFB}"/>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9" name="Rectangle 9">
            <a:extLst>
              <a:ext uri="{FF2B5EF4-FFF2-40B4-BE49-F238E27FC236}">
                <a16:creationId xmlns:a16="http://schemas.microsoft.com/office/drawing/2014/main" id="{C82C612B-D74E-FCF6-8302-7A27DBFED963}"/>
              </a:ext>
            </a:extLst>
          </p:cNvPr>
          <p:cNvSpPr txBox="1">
            <a:spLocks noGrp="1"/>
          </p:cNvSpPr>
          <p:nvPr>
            <p:ph type="sldNum" sz="quarter" idx="12"/>
          </p:nvPr>
        </p:nvSpPr>
        <p:spPr/>
        <p:txBody>
          <a:bodyPr/>
          <a:lstStyle>
            <a:lvl1pPr>
              <a:defRPr/>
            </a:lvl1pPr>
          </a:lstStyle>
          <a:p>
            <a:pPr>
              <a:defRPr/>
            </a:pPr>
            <a:fld id="{2773C5A4-1AC8-4394-9FDB-60BDFFE80FAE}" type="slidenum">
              <a:rPr lang="de-DE" altLang="de-DE"/>
              <a:pPr>
                <a:defRPr/>
              </a:pPr>
              <a:t>‹Nr.›</a:t>
            </a:fld>
            <a:endParaRPr lang="de-DE" altLang="de-DE"/>
          </a:p>
        </p:txBody>
      </p:sp>
    </p:spTree>
    <p:extLst>
      <p:ext uri="{BB962C8B-B14F-4D97-AF65-F5344CB8AC3E}">
        <p14:creationId xmlns:p14="http://schemas.microsoft.com/office/powerpoint/2010/main" val="61710289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lvl1pPr>
              <a:defRPr/>
            </a:lvl1pPr>
          </a:lstStyle>
          <a:p>
            <a:pPr lvl="0"/>
            <a:r>
              <a:rPr lang="de-DE"/>
              <a:t>Titelmasterformat durch Klicken bearbeiten</a:t>
            </a:r>
          </a:p>
        </p:txBody>
      </p:sp>
      <p:sp>
        <p:nvSpPr>
          <p:cNvPr id="3" name="Inhaltsplatzhalter 2"/>
          <p:cNvSpPr txBox="1">
            <a:spLocks noGrp="1"/>
          </p:cNvSpPr>
          <p:nvPr>
            <p:ph idx="1"/>
          </p:nvPr>
        </p:nvSpPr>
        <p:spPr/>
        <p:txBody>
          <a:bodyPr/>
          <a:lstStyle>
            <a:lvl1pPr>
              <a:defRPr/>
            </a:lvl1pPr>
            <a:lvl2pPr>
              <a:defRPr/>
            </a:lvl2pPr>
            <a:lvl3pPr>
              <a:defRPr/>
            </a:lvl3pPr>
            <a:lvl4pPr>
              <a:defRPr/>
            </a:lvl4pPr>
            <a:lvl5pPr>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7">
            <a:extLst>
              <a:ext uri="{FF2B5EF4-FFF2-40B4-BE49-F238E27FC236}">
                <a16:creationId xmlns:a16="http://schemas.microsoft.com/office/drawing/2014/main" id="{BCD496FC-05E6-1A60-92EA-8D0107CA96B0}"/>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5" name="Rectangle 8">
            <a:extLst>
              <a:ext uri="{FF2B5EF4-FFF2-40B4-BE49-F238E27FC236}">
                <a16:creationId xmlns:a16="http://schemas.microsoft.com/office/drawing/2014/main" id="{5642CCB9-84BA-E01A-A103-9C995960B958}"/>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6" name="Rectangle 9">
            <a:extLst>
              <a:ext uri="{FF2B5EF4-FFF2-40B4-BE49-F238E27FC236}">
                <a16:creationId xmlns:a16="http://schemas.microsoft.com/office/drawing/2014/main" id="{F8DFD292-5B84-D91D-8D7F-45C290AA970C}"/>
              </a:ext>
            </a:extLst>
          </p:cNvPr>
          <p:cNvSpPr txBox="1">
            <a:spLocks noGrp="1"/>
          </p:cNvSpPr>
          <p:nvPr>
            <p:ph type="sldNum" sz="quarter" idx="12"/>
          </p:nvPr>
        </p:nvSpPr>
        <p:spPr/>
        <p:txBody>
          <a:bodyPr/>
          <a:lstStyle>
            <a:lvl1pPr>
              <a:defRPr/>
            </a:lvl1pPr>
          </a:lstStyle>
          <a:p>
            <a:pPr>
              <a:defRPr/>
            </a:pPr>
            <a:fld id="{7F6AEA32-2E0A-42FC-B8D4-F8EA5130E4F4}" type="slidenum">
              <a:rPr lang="de-DE" altLang="de-DE"/>
              <a:pPr>
                <a:defRPr/>
              </a:pPr>
              <a:t>‹Nr.›</a:t>
            </a:fld>
            <a:endParaRPr lang="de-DE" altLang="de-DE"/>
          </a:p>
        </p:txBody>
      </p:sp>
    </p:spTree>
    <p:extLst>
      <p:ext uri="{BB962C8B-B14F-4D97-AF65-F5344CB8AC3E}">
        <p14:creationId xmlns:p14="http://schemas.microsoft.com/office/powerpoint/2010/main" val="3750113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2" name="Titel 1"/>
          <p:cNvSpPr txBox="1">
            <a:spLocks noGrp="1"/>
          </p:cNvSpPr>
          <p:nvPr>
            <p:ph type="title"/>
          </p:nvPr>
        </p:nvSpPr>
        <p:spPr>
          <a:xfrm>
            <a:off x="963081" y="4406896"/>
            <a:ext cx="10363200" cy="1362071"/>
          </a:xfrm>
        </p:spPr>
        <p:txBody>
          <a:bodyPr anchor="t" anchorCtr="0"/>
          <a:lstStyle>
            <a:lvl1pPr algn="l">
              <a:defRPr sz="4000" b="1" cap="all"/>
            </a:lvl1pPr>
          </a:lstStyle>
          <a:p>
            <a:pPr lvl="0"/>
            <a:r>
              <a:rPr lang="de-DE"/>
              <a:t>Titelmasterformat durch Klicken bearbeiten</a:t>
            </a:r>
          </a:p>
        </p:txBody>
      </p:sp>
      <p:sp>
        <p:nvSpPr>
          <p:cNvPr id="3" name="Textplatzhalter 2"/>
          <p:cNvSpPr txBox="1">
            <a:spLocks noGrp="1"/>
          </p:cNvSpPr>
          <p:nvPr>
            <p:ph type="body" idx="1"/>
          </p:nvPr>
        </p:nvSpPr>
        <p:spPr>
          <a:xfrm>
            <a:off x="963081" y="2906713"/>
            <a:ext cx="10363200" cy="1500182"/>
          </a:xfrm>
        </p:spPr>
        <p:txBody>
          <a:bodyPr anchor="b"/>
          <a:lstStyle>
            <a:lvl1pPr marL="0" indent="0">
              <a:spcBef>
                <a:spcPts val="500"/>
              </a:spcBef>
              <a:buNone/>
              <a:defRPr sz="2000"/>
            </a:lvl1pPr>
          </a:lstStyle>
          <a:p>
            <a:pPr lvl="0"/>
            <a:r>
              <a:rPr lang="de-DE"/>
              <a:t>Textmasterformate durch Klicken bearbeiten</a:t>
            </a:r>
          </a:p>
        </p:txBody>
      </p:sp>
      <p:sp>
        <p:nvSpPr>
          <p:cNvPr id="4" name="Rectangle 7">
            <a:extLst>
              <a:ext uri="{FF2B5EF4-FFF2-40B4-BE49-F238E27FC236}">
                <a16:creationId xmlns:a16="http://schemas.microsoft.com/office/drawing/2014/main" id="{37581DB3-9ECE-3687-F09D-5C82BDC1123B}"/>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5" name="Rectangle 8">
            <a:extLst>
              <a:ext uri="{FF2B5EF4-FFF2-40B4-BE49-F238E27FC236}">
                <a16:creationId xmlns:a16="http://schemas.microsoft.com/office/drawing/2014/main" id="{FD9B85FE-3BAA-66AF-6FD8-81147DE03EEF}"/>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6" name="Rectangle 9">
            <a:extLst>
              <a:ext uri="{FF2B5EF4-FFF2-40B4-BE49-F238E27FC236}">
                <a16:creationId xmlns:a16="http://schemas.microsoft.com/office/drawing/2014/main" id="{BA2E4BFF-CF13-E2EC-D710-8F7F9E9CFE25}"/>
              </a:ext>
            </a:extLst>
          </p:cNvPr>
          <p:cNvSpPr txBox="1">
            <a:spLocks noGrp="1"/>
          </p:cNvSpPr>
          <p:nvPr>
            <p:ph type="sldNum" sz="quarter" idx="12"/>
          </p:nvPr>
        </p:nvSpPr>
        <p:spPr/>
        <p:txBody>
          <a:bodyPr/>
          <a:lstStyle>
            <a:lvl1pPr>
              <a:defRPr/>
            </a:lvl1pPr>
          </a:lstStyle>
          <a:p>
            <a:pPr>
              <a:defRPr/>
            </a:pPr>
            <a:fld id="{24C600A7-E6E8-4A78-9960-53EC23816C92}" type="slidenum">
              <a:rPr lang="de-DE" altLang="de-DE"/>
              <a:pPr>
                <a:defRPr/>
              </a:pPr>
              <a:t>‹Nr.›</a:t>
            </a:fld>
            <a:endParaRPr lang="de-DE" altLang="de-DE"/>
          </a:p>
        </p:txBody>
      </p:sp>
    </p:spTree>
    <p:extLst>
      <p:ext uri="{BB962C8B-B14F-4D97-AF65-F5344CB8AC3E}">
        <p14:creationId xmlns:p14="http://schemas.microsoft.com/office/powerpoint/2010/main" val="167491904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Zwei Inhalte">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lvl1pPr>
              <a:defRPr/>
            </a:lvl1pPr>
          </a:lstStyle>
          <a:p>
            <a:pPr lvl="0"/>
            <a:r>
              <a:rPr lang="de-DE"/>
              <a:t>Titelmasterformat durch Klicken bearbeiten</a:t>
            </a:r>
          </a:p>
        </p:txBody>
      </p:sp>
      <p:sp>
        <p:nvSpPr>
          <p:cNvPr id="3" name="Inhaltsplatzhalter 2"/>
          <p:cNvSpPr txBox="1">
            <a:spLocks noGrp="1"/>
          </p:cNvSpPr>
          <p:nvPr>
            <p:ph idx="1"/>
          </p:nvPr>
        </p:nvSpPr>
        <p:spPr>
          <a:xfrm>
            <a:off x="914401" y="1981203"/>
            <a:ext cx="5080004" cy="4114800"/>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txBox="1">
            <a:spLocks noGrp="1"/>
          </p:cNvSpPr>
          <p:nvPr>
            <p:ph idx="2"/>
          </p:nvPr>
        </p:nvSpPr>
        <p:spPr>
          <a:xfrm>
            <a:off x="6197595" y="1981203"/>
            <a:ext cx="5080004" cy="4114800"/>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7">
            <a:extLst>
              <a:ext uri="{FF2B5EF4-FFF2-40B4-BE49-F238E27FC236}">
                <a16:creationId xmlns:a16="http://schemas.microsoft.com/office/drawing/2014/main" id="{E3CFC5F6-7890-405D-6AFA-DC21F812601A}"/>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6" name="Rectangle 8">
            <a:extLst>
              <a:ext uri="{FF2B5EF4-FFF2-40B4-BE49-F238E27FC236}">
                <a16:creationId xmlns:a16="http://schemas.microsoft.com/office/drawing/2014/main" id="{2B42595F-745C-D69A-048A-308CE5600EB0}"/>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7" name="Rectangle 9">
            <a:extLst>
              <a:ext uri="{FF2B5EF4-FFF2-40B4-BE49-F238E27FC236}">
                <a16:creationId xmlns:a16="http://schemas.microsoft.com/office/drawing/2014/main" id="{4353208E-36B6-DEE1-38BF-2DBE91CD53FE}"/>
              </a:ext>
            </a:extLst>
          </p:cNvPr>
          <p:cNvSpPr txBox="1">
            <a:spLocks noGrp="1"/>
          </p:cNvSpPr>
          <p:nvPr>
            <p:ph type="sldNum" sz="quarter" idx="12"/>
          </p:nvPr>
        </p:nvSpPr>
        <p:spPr/>
        <p:txBody>
          <a:bodyPr/>
          <a:lstStyle>
            <a:lvl1pPr>
              <a:defRPr/>
            </a:lvl1pPr>
          </a:lstStyle>
          <a:p>
            <a:pPr>
              <a:defRPr/>
            </a:pPr>
            <a:fld id="{768DC75B-553E-4AF5-9B99-4586014ECBCC}" type="slidenum">
              <a:rPr lang="de-DE" altLang="de-DE"/>
              <a:pPr>
                <a:defRPr/>
              </a:pPr>
              <a:t>‹Nr.›</a:t>
            </a:fld>
            <a:endParaRPr lang="de-DE" altLang="de-DE"/>
          </a:p>
        </p:txBody>
      </p:sp>
    </p:spTree>
    <p:extLst>
      <p:ext uri="{BB962C8B-B14F-4D97-AF65-F5344CB8AC3E}">
        <p14:creationId xmlns:p14="http://schemas.microsoft.com/office/powerpoint/2010/main" val="105247850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2" name="Titel 1"/>
          <p:cNvSpPr txBox="1">
            <a:spLocks noGrp="1"/>
          </p:cNvSpPr>
          <p:nvPr>
            <p:ph type="title"/>
          </p:nvPr>
        </p:nvSpPr>
        <p:spPr>
          <a:xfrm>
            <a:off x="609600" y="274640"/>
            <a:ext cx="10972800" cy="1143000"/>
          </a:xfrm>
        </p:spPr>
        <p:txBody>
          <a:bodyPr/>
          <a:lstStyle>
            <a:lvl1pPr>
              <a:defRPr/>
            </a:lvl1pPr>
          </a:lstStyle>
          <a:p>
            <a:pPr lvl="0"/>
            <a:r>
              <a:rPr lang="de-DE"/>
              <a:t>Titelmasterformat durch Klicken bearbeiten</a:t>
            </a:r>
          </a:p>
        </p:txBody>
      </p:sp>
      <p:sp>
        <p:nvSpPr>
          <p:cNvPr id="3" name="Textplatzhalter 2"/>
          <p:cNvSpPr txBox="1">
            <a:spLocks noGrp="1"/>
          </p:cNvSpPr>
          <p:nvPr>
            <p:ph type="body" idx="1"/>
          </p:nvPr>
        </p:nvSpPr>
        <p:spPr>
          <a:xfrm>
            <a:off x="609600" y="1535114"/>
            <a:ext cx="5386912" cy="639759"/>
          </a:xfrm>
        </p:spPr>
        <p:txBody>
          <a:bodyPr anchor="b"/>
          <a:lstStyle>
            <a:lvl1pPr marL="0" indent="0">
              <a:spcBef>
                <a:spcPts val="600"/>
              </a:spcBef>
              <a:buNone/>
              <a:defRPr sz="2400" b="1"/>
            </a:lvl1pPr>
          </a:lstStyle>
          <a:p>
            <a:pPr lvl="0"/>
            <a:r>
              <a:rPr lang="de-DE"/>
              <a:t>Textmasterformate durch Klicken bearbeiten</a:t>
            </a:r>
          </a:p>
        </p:txBody>
      </p:sp>
      <p:sp>
        <p:nvSpPr>
          <p:cNvPr id="4" name="Inhaltsplatzhalter 3"/>
          <p:cNvSpPr txBox="1">
            <a:spLocks noGrp="1"/>
          </p:cNvSpPr>
          <p:nvPr>
            <p:ph idx="2"/>
          </p:nvPr>
        </p:nvSpPr>
        <p:spPr>
          <a:xfrm>
            <a:off x="609600" y="2174872"/>
            <a:ext cx="5386912"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txBox="1">
            <a:spLocks noGrp="1"/>
          </p:cNvSpPr>
          <p:nvPr>
            <p:ph type="body" idx="3"/>
          </p:nvPr>
        </p:nvSpPr>
        <p:spPr>
          <a:xfrm>
            <a:off x="6193364" y="1535114"/>
            <a:ext cx="5389035" cy="639759"/>
          </a:xfrm>
        </p:spPr>
        <p:txBody>
          <a:bodyPr anchor="b"/>
          <a:lstStyle>
            <a:lvl1pPr marL="0" indent="0">
              <a:spcBef>
                <a:spcPts val="600"/>
              </a:spcBef>
              <a:buNone/>
              <a:defRPr sz="2400" b="1"/>
            </a:lvl1pPr>
          </a:lstStyle>
          <a:p>
            <a:pPr lvl="0"/>
            <a:r>
              <a:rPr lang="de-DE"/>
              <a:t>Textmasterformate durch Klicken bearbeiten</a:t>
            </a:r>
          </a:p>
        </p:txBody>
      </p:sp>
      <p:sp>
        <p:nvSpPr>
          <p:cNvPr id="6" name="Inhaltsplatzhalter 5"/>
          <p:cNvSpPr txBox="1">
            <a:spLocks noGrp="1"/>
          </p:cNvSpPr>
          <p:nvPr>
            <p:ph idx="4"/>
          </p:nvPr>
        </p:nvSpPr>
        <p:spPr>
          <a:xfrm>
            <a:off x="6193364" y="2174872"/>
            <a:ext cx="5389035"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7">
            <a:extLst>
              <a:ext uri="{FF2B5EF4-FFF2-40B4-BE49-F238E27FC236}">
                <a16:creationId xmlns:a16="http://schemas.microsoft.com/office/drawing/2014/main" id="{412DB391-D89C-3FE7-89BA-AF44A3667E0F}"/>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8" name="Rectangle 8">
            <a:extLst>
              <a:ext uri="{FF2B5EF4-FFF2-40B4-BE49-F238E27FC236}">
                <a16:creationId xmlns:a16="http://schemas.microsoft.com/office/drawing/2014/main" id="{9C650D38-0AA2-41B5-3648-C14595CBDC57}"/>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9" name="Rectangle 9">
            <a:extLst>
              <a:ext uri="{FF2B5EF4-FFF2-40B4-BE49-F238E27FC236}">
                <a16:creationId xmlns:a16="http://schemas.microsoft.com/office/drawing/2014/main" id="{9D61DC6B-CF37-BE9D-CD94-1958FA137996}"/>
              </a:ext>
            </a:extLst>
          </p:cNvPr>
          <p:cNvSpPr txBox="1">
            <a:spLocks noGrp="1"/>
          </p:cNvSpPr>
          <p:nvPr>
            <p:ph type="sldNum" sz="quarter" idx="12"/>
          </p:nvPr>
        </p:nvSpPr>
        <p:spPr/>
        <p:txBody>
          <a:bodyPr/>
          <a:lstStyle>
            <a:lvl1pPr>
              <a:defRPr/>
            </a:lvl1pPr>
          </a:lstStyle>
          <a:p>
            <a:pPr>
              <a:defRPr/>
            </a:pPr>
            <a:fld id="{7AE0862E-F1EF-4469-A1AE-036593DD5142}" type="slidenum">
              <a:rPr lang="de-DE" altLang="de-DE"/>
              <a:pPr>
                <a:defRPr/>
              </a:pPr>
              <a:t>‹Nr.›</a:t>
            </a:fld>
            <a:endParaRPr lang="de-DE" altLang="de-DE"/>
          </a:p>
        </p:txBody>
      </p:sp>
    </p:spTree>
    <p:extLst>
      <p:ext uri="{BB962C8B-B14F-4D97-AF65-F5344CB8AC3E}">
        <p14:creationId xmlns:p14="http://schemas.microsoft.com/office/powerpoint/2010/main" val="10909069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Nur Titel">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lvl1pPr>
              <a:defRPr/>
            </a:lvl1pPr>
          </a:lstStyle>
          <a:p>
            <a:pPr lvl="0"/>
            <a:r>
              <a:rPr lang="de-DE"/>
              <a:t>Titelmasterformat durch Klicken bearbeiten</a:t>
            </a:r>
          </a:p>
        </p:txBody>
      </p:sp>
      <p:sp>
        <p:nvSpPr>
          <p:cNvPr id="3" name="Rectangle 7">
            <a:extLst>
              <a:ext uri="{FF2B5EF4-FFF2-40B4-BE49-F238E27FC236}">
                <a16:creationId xmlns:a16="http://schemas.microsoft.com/office/drawing/2014/main" id="{F2C20B85-C4DE-5DB0-94E4-0BCE4202A436}"/>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4" name="Rectangle 8">
            <a:extLst>
              <a:ext uri="{FF2B5EF4-FFF2-40B4-BE49-F238E27FC236}">
                <a16:creationId xmlns:a16="http://schemas.microsoft.com/office/drawing/2014/main" id="{F9F02891-E062-D50F-98A1-7BBA1ED048B9}"/>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5" name="Rectangle 9">
            <a:extLst>
              <a:ext uri="{FF2B5EF4-FFF2-40B4-BE49-F238E27FC236}">
                <a16:creationId xmlns:a16="http://schemas.microsoft.com/office/drawing/2014/main" id="{D16249D5-1D69-9719-3A7F-27114F1E9CC5}"/>
              </a:ext>
            </a:extLst>
          </p:cNvPr>
          <p:cNvSpPr txBox="1">
            <a:spLocks noGrp="1"/>
          </p:cNvSpPr>
          <p:nvPr>
            <p:ph type="sldNum" sz="quarter" idx="12"/>
          </p:nvPr>
        </p:nvSpPr>
        <p:spPr/>
        <p:txBody>
          <a:bodyPr/>
          <a:lstStyle>
            <a:lvl1pPr>
              <a:defRPr/>
            </a:lvl1pPr>
          </a:lstStyle>
          <a:p>
            <a:pPr>
              <a:defRPr/>
            </a:pPr>
            <a:fld id="{EAA5668B-E4C4-405C-8259-BDF94A3E41A1}" type="slidenum">
              <a:rPr lang="de-DE" altLang="de-DE"/>
              <a:pPr>
                <a:defRPr/>
              </a:pPr>
              <a:t>‹Nr.›</a:t>
            </a:fld>
            <a:endParaRPr lang="de-DE" altLang="de-DE"/>
          </a:p>
        </p:txBody>
      </p:sp>
    </p:spTree>
    <p:extLst>
      <p:ext uri="{BB962C8B-B14F-4D97-AF65-F5344CB8AC3E}">
        <p14:creationId xmlns:p14="http://schemas.microsoft.com/office/powerpoint/2010/main" val="2445306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AEF09468-D9D2-48B8-BA71-EF53F2321D91}"/>
              </a:ext>
            </a:extLst>
          </p:cNvPr>
          <p:cNvSpPr txBox="1">
            <a:spLocks noGrp="1"/>
          </p:cNvSpPr>
          <p:nvPr>
            <p:ph type="dt" sz="half" idx="10"/>
          </p:nvPr>
        </p:nvSpPr>
        <p:spPr/>
        <p:txBody>
          <a:bodyPr/>
          <a:lstStyle>
            <a:lvl1pPr>
              <a:defRPr/>
            </a:lvl1pPr>
          </a:lstStyle>
          <a:p>
            <a:pPr>
              <a:defRPr/>
            </a:pPr>
            <a:r>
              <a:rPr lang="de-DE" altLang="de-DE"/>
              <a:t>28. März 2015</a:t>
            </a:r>
            <a:endParaRPr lang="de-CH" altLang="de-DE"/>
          </a:p>
        </p:txBody>
      </p:sp>
      <p:sp>
        <p:nvSpPr>
          <p:cNvPr id="3" name="Rectangle 8">
            <a:extLst>
              <a:ext uri="{FF2B5EF4-FFF2-40B4-BE49-F238E27FC236}">
                <a16:creationId xmlns:a16="http://schemas.microsoft.com/office/drawing/2014/main" id="{B1D16CCD-E582-C78F-6BE5-EC3AA09711D5}"/>
              </a:ext>
            </a:extLst>
          </p:cNvPr>
          <p:cNvSpPr txBox="1">
            <a:spLocks noGrp="1"/>
          </p:cNvSpPr>
          <p:nvPr>
            <p:ph type="ftr" sz="quarter" idx="11"/>
          </p:nvPr>
        </p:nvSpPr>
        <p:spPr/>
        <p:txBody>
          <a:bodyPr/>
          <a:lstStyle>
            <a:lvl1pPr>
              <a:defRPr>
                <a:latin typeface="Times New Roman" panose="02020603050405020304" pitchFamily="18" charset="0"/>
                <a:ea typeface="ＭＳ Ｐゴシック" panose="020B0600070205080204" pitchFamily="34" charset="-128"/>
                <a:cs typeface="+mn-cs"/>
              </a:defRPr>
            </a:lvl1pPr>
          </a:lstStyle>
          <a:p>
            <a:pPr>
              <a:defRPr/>
            </a:pPr>
            <a:r>
              <a:rPr lang="de-CH" altLang="de-DE"/>
              <a:t>www.maler-ostschweiz.ch</a:t>
            </a:r>
          </a:p>
        </p:txBody>
      </p:sp>
      <p:sp>
        <p:nvSpPr>
          <p:cNvPr id="4" name="Rectangle 9">
            <a:extLst>
              <a:ext uri="{FF2B5EF4-FFF2-40B4-BE49-F238E27FC236}">
                <a16:creationId xmlns:a16="http://schemas.microsoft.com/office/drawing/2014/main" id="{AB520BC8-8F1B-77C0-1AD5-EE87A5B77300}"/>
              </a:ext>
            </a:extLst>
          </p:cNvPr>
          <p:cNvSpPr txBox="1">
            <a:spLocks noGrp="1"/>
          </p:cNvSpPr>
          <p:nvPr>
            <p:ph type="sldNum" sz="quarter" idx="12"/>
          </p:nvPr>
        </p:nvSpPr>
        <p:spPr/>
        <p:txBody>
          <a:bodyPr/>
          <a:lstStyle>
            <a:lvl1pPr>
              <a:defRPr/>
            </a:lvl1pPr>
          </a:lstStyle>
          <a:p>
            <a:pPr>
              <a:defRPr/>
            </a:pPr>
            <a:fld id="{6BAAD41F-E79E-40F5-96B1-7337CE66BD0E}" type="slidenum">
              <a:rPr lang="de-DE" altLang="de-DE"/>
              <a:pPr>
                <a:defRPr/>
              </a:pPr>
              <a:t>‹Nr.›</a:t>
            </a:fld>
            <a:endParaRPr lang="de-DE" altLang="de-DE"/>
          </a:p>
        </p:txBody>
      </p:sp>
    </p:spTree>
    <p:extLst>
      <p:ext uri="{BB962C8B-B14F-4D97-AF65-F5344CB8AC3E}">
        <p14:creationId xmlns:p14="http://schemas.microsoft.com/office/powerpoint/2010/main" val="22346688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2" name="Titel 1"/>
          <p:cNvSpPr txBox="1">
            <a:spLocks noGrp="1"/>
          </p:cNvSpPr>
          <p:nvPr>
            <p:ph type="title"/>
          </p:nvPr>
        </p:nvSpPr>
        <p:spPr>
          <a:xfrm>
            <a:off x="609601" y="273048"/>
            <a:ext cx="4011081" cy="1162046"/>
          </a:xfrm>
        </p:spPr>
        <p:txBody>
          <a:bodyPr anchor="b" anchorCtr="0"/>
          <a:lstStyle>
            <a:lvl1pPr algn="l">
              <a:defRPr sz="2000" b="1"/>
            </a:lvl1pPr>
          </a:lstStyle>
          <a:p>
            <a:pPr lvl="0"/>
            <a:r>
              <a:rPr lang="de-DE"/>
              <a:t>Titelmasterformat durch Klicken bearbeiten</a:t>
            </a:r>
          </a:p>
        </p:txBody>
      </p:sp>
      <p:sp>
        <p:nvSpPr>
          <p:cNvPr id="3" name="Inhaltsplatzhalter 2"/>
          <p:cNvSpPr txBox="1">
            <a:spLocks noGrp="1"/>
          </p:cNvSpPr>
          <p:nvPr>
            <p:ph idx="1"/>
          </p:nvPr>
        </p:nvSpPr>
        <p:spPr>
          <a:xfrm>
            <a:off x="4766730" y="273048"/>
            <a:ext cx="6815669" cy="5853110"/>
          </a:xfrm>
        </p:spPr>
        <p:txBody>
          <a:bodyPr/>
          <a:lstStyle>
            <a:lvl1pPr>
              <a:defRPr/>
            </a:lvl1pPr>
            <a:lvl2pPr>
              <a:defRPr/>
            </a:lvl2pPr>
            <a:lvl3pPr>
              <a:defRPr/>
            </a:lvl3pPr>
            <a:lvl4pPr>
              <a:defRPr/>
            </a:lvl4pPr>
            <a:lvl5pPr>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txBox="1">
            <a:spLocks noGrp="1"/>
          </p:cNvSpPr>
          <p:nvPr>
            <p:ph type="body" idx="2"/>
          </p:nvPr>
        </p:nvSpPr>
        <p:spPr>
          <a:xfrm>
            <a:off x="609601" y="1435095"/>
            <a:ext cx="4011081" cy="4691064"/>
          </a:xfrm>
        </p:spPr>
        <p:txBody>
          <a:bodyPr/>
          <a:lstStyle>
            <a:lvl1pPr marL="0" indent="0">
              <a:spcBef>
                <a:spcPts val="300"/>
              </a:spcBef>
              <a:buNone/>
              <a:defRPr sz="1400"/>
            </a:lvl1pPr>
          </a:lstStyle>
          <a:p>
            <a:pPr lvl="0"/>
            <a:r>
              <a:rPr lang="de-DE"/>
              <a:t>Textmasterformate durch Klicken bearbeiten</a:t>
            </a:r>
          </a:p>
        </p:txBody>
      </p:sp>
      <p:sp>
        <p:nvSpPr>
          <p:cNvPr id="5" name="Rectangle 7">
            <a:extLst>
              <a:ext uri="{FF2B5EF4-FFF2-40B4-BE49-F238E27FC236}">
                <a16:creationId xmlns:a16="http://schemas.microsoft.com/office/drawing/2014/main" id="{E434E2EA-F06A-693A-ACBA-2C171757FA37}"/>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6" name="Rectangle 8">
            <a:extLst>
              <a:ext uri="{FF2B5EF4-FFF2-40B4-BE49-F238E27FC236}">
                <a16:creationId xmlns:a16="http://schemas.microsoft.com/office/drawing/2014/main" id="{3709603C-3D48-BAEA-3A8A-D6ABA0A3E3AD}"/>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7" name="Rectangle 9">
            <a:extLst>
              <a:ext uri="{FF2B5EF4-FFF2-40B4-BE49-F238E27FC236}">
                <a16:creationId xmlns:a16="http://schemas.microsoft.com/office/drawing/2014/main" id="{A9EEC951-D261-C22C-3D4D-B9DE1AF4FDC2}"/>
              </a:ext>
            </a:extLst>
          </p:cNvPr>
          <p:cNvSpPr txBox="1">
            <a:spLocks noGrp="1"/>
          </p:cNvSpPr>
          <p:nvPr>
            <p:ph type="sldNum" sz="quarter" idx="12"/>
          </p:nvPr>
        </p:nvSpPr>
        <p:spPr/>
        <p:txBody>
          <a:bodyPr/>
          <a:lstStyle>
            <a:lvl1pPr>
              <a:defRPr/>
            </a:lvl1pPr>
          </a:lstStyle>
          <a:p>
            <a:pPr>
              <a:defRPr/>
            </a:pPr>
            <a:fld id="{8F5E3842-86B3-4D80-9D07-A0B5ED50FA77}" type="slidenum">
              <a:rPr lang="de-DE" altLang="de-DE"/>
              <a:pPr>
                <a:defRPr/>
              </a:pPr>
              <a:t>‹Nr.›</a:t>
            </a:fld>
            <a:endParaRPr lang="de-DE" altLang="de-DE"/>
          </a:p>
        </p:txBody>
      </p:sp>
    </p:spTree>
    <p:extLst>
      <p:ext uri="{BB962C8B-B14F-4D97-AF65-F5344CB8AC3E}">
        <p14:creationId xmlns:p14="http://schemas.microsoft.com/office/powerpoint/2010/main" val="256949851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el 1"/>
          <p:cNvSpPr txBox="1">
            <a:spLocks noGrp="1"/>
          </p:cNvSpPr>
          <p:nvPr>
            <p:ph type="title"/>
          </p:nvPr>
        </p:nvSpPr>
        <p:spPr>
          <a:xfrm>
            <a:off x="2389717" y="4800601"/>
            <a:ext cx="7315200" cy="566735"/>
          </a:xfrm>
        </p:spPr>
        <p:txBody>
          <a:bodyPr anchor="b" anchorCtr="0"/>
          <a:lstStyle>
            <a:lvl1pPr algn="l">
              <a:defRPr sz="2000" b="1"/>
            </a:lvl1pPr>
          </a:lstStyle>
          <a:p>
            <a:pPr lvl="0"/>
            <a:r>
              <a:rPr lang="de-DE"/>
              <a:t>Titelmasterformat durch Klicken bearbeiten</a:t>
            </a:r>
          </a:p>
        </p:txBody>
      </p:sp>
      <p:sp>
        <p:nvSpPr>
          <p:cNvPr id="3" name="Bildplatzhalter 2"/>
          <p:cNvSpPr txBox="1">
            <a:spLocks noGrp="1"/>
          </p:cNvSpPr>
          <p:nvPr>
            <p:ph type="pic" idx="1"/>
          </p:nvPr>
        </p:nvSpPr>
        <p:spPr>
          <a:xfrm>
            <a:off x="2389717" y="612776"/>
            <a:ext cx="7315200" cy="4114800"/>
          </a:xfrm>
        </p:spPr>
        <p:txBody>
          <a:bodyPr/>
          <a:lstStyle>
            <a:lvl1pPr marL="0" indent="0">
              <a:buNone/>
              <a:defRPr/>
            </a:lvl1pPr>
          </a:lstStyle>
          <a:p>
            <a:pPr lvl="0"/>
            <a:endParaRPr lang="de-DE" noProof="0"/>
          </a:p>
        </p:txBody>
      </p:sp>
      <p:sp>
        <p:nvSpPr>
          <p:cNvPr id="4" name="Textplatzhalter 3"/>
          <p:cNvSpPr txBox="1">
            <a:spLocks noGrp="1"/>
          </p:cNvSpPr>
          <p:nvPr>
            <p:ph type="body" idx="2"/>
          </p:nvPr>
        </p:nvSpPr>
        <p:spPr>
          <a:xfrm>
            <a:off x="2389717" y="5367335"/>
            <a:ext cx="7315200" cy="804864"/>
          </a:xfrm>
        </p:spPr>
        <p:txBody>
          <a:bodyPr/>
          <a:lstStyle>
            <a:lvl1pPr marL="0" indent="0">
              <a:spcBef>
                <a:spcPts val="300"/>
              </a:spcBef>
              <a:buNone/>
              <a:defRPr sz="1400"/>
            </a:lvl1pPr>
          </a:lstStyle>
          <a:p>
            <a:pPr lvl="0"/>
            <a:r>
              <a:rPr lang="de-DE"/>
              <a:t>Textmasterformate durch Klicken bearbeiten</a:t>
            </a:r>
          </a:p>
        </p:txBody>
      </p:sp>
      <p:sp>
        <p:nvSpPr>
          <p:cNvPr id="5" name="Rectangle 7">
            <a:extLst>
              <a:ext uri="{FF2B5EF4-FFF2-40B4-BE49-F238E27FC236}">
                <a16:creationId xmlns:a16="http://schemas.microsoft.com/office/drawing/2014/main" id="{DB6BAEF3-AD4B-E71E-1D01-5ECC384C65F0}"/>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6" name="Rectangle 8">
            <a:extLst>
              <a:ext uri="{FF2B5EF4-FFF2-40B4-BE49-F238E27FC236}">
                <a16:creationId xmlns:a16="http://schemas.microsoft.com/office/drawing/2014/main" id="{5B956B98-C8D1-E7D8-2C85-EC583E2B0BC6}"/>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7" name="Rectangle 9">
            <a:extLst>
              <a:ext uri="{FF2B5EF4-FFF2-40B4-BE49-F238E27FC236}">
                <a16:creationId xmlns:a16="http://schemas.microsoft.com/office/drawing/2014/main" id="{5F67F659-4BFA-1777-9FEF-55E849B958B0}"/>
              </a:ext>
            </a:extLst>
          </p:cNvPr>
          <p:cNvSpPr txBox="1">
            <a:spLocks noGrp="1"/>
          </p:cNvSpPr>
          <p:nvPr>
            <p:ph type="sldNum" sz="quarter" idx="12"/>
          </p:nvPr>
        </p:nvSpPr>
        <p:spPr/>
        <p:txBody>
          <a:bodyPr/>
          <a:lstStyle>
            <a:lvl1pPr>
              <a:defRPr/>
            </a:lvl1pPr>
          </a:lstStyle>
          <a:p>
            <a:pPr>
              <a:defRPr/>
            </a:pPr>
            <a:fld id="{E65D1B76-4FA3-4F32-9595-0226189D9907}" type="slidenum">
              <a:rPr lang="de-DE" altLang="de-DE"/>
              <a:pPr>
                <a:defRPr/>
              </a:pPr>
              <a:t>‹Nr.›</a:t>
            </a:fld>
            <a:endParaRPr lang="de-DE" altLang="de-DE"/>
          </a:p>
        </p:txBody>
      </p:sp>
    </p:spTree>
    <p:extLst>
      <p:ext uri="{BB962C8B-B14F-4D97-AF65-F5344CB8AC3E}">
        <p14:creationId xmlns:p14="http://schemas.microsoft.com/office/powerpoint/2010/main" val="9819517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el und vertikaler Text">
    <p:spTree>
      <p:nvGrpSpPr>
        <p:cNvPr id="1" name=""/>
        <p:cNvGrpSpPr/>
        <p:nvPr/>
      </p:nvGrpSpPr>
      <p:grpSpPr>
        <a:xfrm>
          <a:off x="0" y="0"/>
          <a:ext cx="0" cy="0"/>
          <a:chOff x="0" y="0"/>
          <a:chExt cx="0" cy="0"/>
        </a:xfrm>
      </p:grpSpPr>
      <p:sp>
        <p:nvSpPr>
          <p:cNvPr id="2" name="Titel 1"/>
          <p:cNvSpPr txBox="1">
            <a:spLocks noGrp="1"/>
          </p:cNvSpPr>
          <p:nvPr>
            <p:ph type="title"/>
          </p:nvPr>
        </p:nvSpPr>
        <p:spPr/>
        <p:txBody>
          <a:bodyPr/>
          <a:lstStyle>
            <a:lvl1pPr>
              <a:defRPr/>
            </a:lvl1pPr>
          </a:lstStyle>
          <a:p>
            <a:pPr lvl="0"/>
            <a:r>
              <a:rPr lang="de-DE"/>
              <a:t>Titelmasterformat durch Klicken bearbeiten</a:t>
            </a:r>
          </a:p>
        </p:txBody>
      </p:sp>
      <p:sp>
        <p:nvSpPr>
          <p:cNvPr id="3" name="Vertikaler Textplatzhalt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7">
            <a:extLst>
              <a:ext uri="{FF2B5EF4-FFF2-40B4-BE49-F238E27FC236}">
                <a16:creationId xmlns:a16="http://schemas.microsoft.com/office/drawing/2014/main" id="{DC04961D-2FA8-58CF-3813-78099A1C301F}"/>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5" name="Rectangle 8">
            <a:extLst>
              <a:ext uri="{FF2B5EF4-FFF2-40B4-BE49-F238E27FC236}">
                <a16:creationId xmlns:a16="http://schemas.microsoft.com/office/drawing/2014/main" id="{4DD2895F-C4EF-765C-DE9B-49CF43939C59}"/>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6" name="Rectangle 9">
            <a:extLst>
              <a:ext uri="{FF2B5EF4-FFF2-40B4-BE49-F238E27FC236}">
                <a16:creationId xmlns:a16="http://schemas.microsoft.com/office/drawing/2014/main" id="{D9F9C8C2-3893-A1B9-B7B3-DB0178CAD537}"/>
              </a:ext>
            </a:extLst>
          </p:cNvPr>
          <p:cNvSpPr txBox="1">
            <a:spLocks noGrp="1"/>
          </p:cNvSpPr>
          <p:nvPr>
            <p:ph type="sldNum" sz="quarter" idx="12"/>
          </p:nvPr>
        </p:nvSpPr>
        <p:spPr/>
        <p:txBody>
          <a:bodyPr/>
          <a:lstStyle>
            <a:lvl1pPr>
              <a:defRPr/>
            </a:lvl1pPr>
          </a:lstStyle>
          <a:p>
            <a:pPr>
              <a:defRPr/>
            </a:pPr>
            <a:fld id="{B0A66FEE-248F-488F-AD3E-7940AB4FECD4}" type="slidenum">
              <a:rPr lang="de-DE" altLang="de-DE"/>
              <a:pPr>
                <a:defRPr/>
              </a:pPr>
              <a:t>‹Nr.›</a:t>
            </a:fld>
            <a:endParaRPr lang="de-DE" altLang="de-DE"/>
          </a:p>
        </p:txBody>
      </p:sp>
    </p:spTree>
    <p:extLst>
      <p:ext uri="{BB962C8B-B14F-4D97-AF65-F5344CB8AC3E}">
        <p14:creationId xmlns:p14="http://schemas.microsoft.com/office/powerpoint/2010/main" val="368911523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kaler Titel 1"/>
          <p:cNvSpPr txBox="1">
            <a:spLocks noGrp="1"/>
          </p:cNvSpPr>
          <p:nvPr>
            <p:ph type="title" orient="vert"/>
          </p:nvPr>
        </p:nvSpPr>
        <p:spPr>
          <a:xfrm>
            <a:off x="8686799" y="609603"/>
            <a:ext cx="2590800" cy="5486400"/>
          </a:xfrm>
        </p:spPr>
        <p:txBody>
          <a:bodyPr vert="eaVert"/>
          <a:lstStyle>
            <a:lvl1pPr>
              <a:defRPr/>
            </a:lvl1pPr>
          </a:lstStyle>
          <a:p>
            <a:pPr lvl="0"/>
            <a:r>
              <a:rPr lang="de-DE"/>
              <a:t>Titelmasterformat durch Klicken bearbeiten</a:t>
            </a:r>
          </a:p>
        </p:txBody>
      </p:sp>
      <p:sp>
        <p:nvSpPr>
          <p:cNvPr id="3" name="Vertikaler Textplatzhalter 2"/>
          <p:cNvSpPr txBox="1">
            <a:spLocks noGrp="1"/>
          </p:cNvSpPr>
          <p:nvPr>
            <p:ph type="body" orient="vert" idx="1"/>
          </p:nvPr>
        </p:nvSpPr>
        <p:spPr>
          <a:xfrm>
            <a:off x="914400" y="609603"/>
            <a:ext cx="7569195" cy="5486400"/>
          </a:xfrm>
        </p:spPr>
        <p:txBody>
          <a:bodyPr vert="eaVert"/>
          <a:lstStyle>
            <a:lvl1pPr>
              <a:defRPr/>
            </a:lvl1pPr>
            <a:lvl2pPr>
              <a:defRPr/>
            </a:lvl2pPr>
            <a:lvl3pPr>
              <a:defRPr/>
            </a:lvl3pPr>
            <a:lvl4pPr>
              <a:defRPr/>
            </a:lvl4pPr>
            <a:lvl5pPr>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7">
            <a:extLst>
              <a:ext uri="{FF2B5EF4-FFF2-40B4-BE49-F238E27FC236}">
                <a16:creationId xmlns:a16="http://schemas.microsoft.com/office/drawing/2014/main" id="{E68BB175-F645-B64E-97DA-79A0164B8068}"/>
              </a:ext>
            </a:extLst>
          </p:cNvPr>
          <p:cNvSpPr txBox="1">
            <a:spLocks noGrp="1"/>
          </p:cNvSpPr>
          <p:nvPr>
            <p:ph type="dt" sz="half" idx="10"/>
          </p:nvPr>
        </p:nvSpPr>
        <p:spPr/>
        <p:txBody>
          <a:bodyPr/>
          <a:lstStyle>
            <a:lvl1pPr>
              <a:defRPr/>
            </a:lvl1pPr>
          </a:lstStyle>
          <a:p>
            <a:pPr>
              <a:defRPr/>
            </a:pPr>
            <a:r>
              <a:rPr lang="de-DE" altLang="de-DE"/>
              <a:t>28. März 2015</a:t>
            </a:r>
          </a:p>
        </p:txBody>
      </p:sp>
      <p:sp>
        <p:nvSpPr>
          <p:cNvPr id="5" name="Rectangle 8">
            <a:extLst>
              <a:ext uri="{FF2B5EF4-FFF2-40B4-BE49-F238E27FC236}">
                <a16:creationId xmlns:a16="http://schemas.microsoft.com/office/drawing/2014/main" id="{89961966-2225-839E-493D-B4176503A48B}"/>
              </a:ext>
            </a:extLst>
          </p:cNvPr>
          <p:cNvSpPr txBox="1">
            <a:spLocks noGrp="1"/>
          </p:cNvSpPr>
          <p:nvPr>
            <p:ph type="ftr" sz="quarter" idx="11"/>
          </p:nvPr>
        </p:nvSpPr>
        <p:spPr/>
        <p:txBody>
          <a:bodyPr/>
          <a:lstStyle>
            <a:lvl1pPr>
              <a:defRPr/>
            </a:lvl1pPr>
          </a:lstStyle>
          <a:p>
            <a:pPr>
              <a:defRPr/>
            </a:pPr>
            <a:r>
              <a:rPr lang="de-CH" altLang="de-DE"/>
              <a:t>www.maler-ostschweiz.ch</a:t>
            </a:r>
            <a:endParaRPr lang="de-DE" altLang="de-DE"/>
          </a:p>
        </p:txBody>
      </p:sp>
      <p:sp>
        <p:nvSpPr>
          <p:cNvPr id="6" name="Rectangle 9">
            <a:extLst>
              <a:ext uri="{FF2B5EF4-FFF2-40B4-BE49-F238E27FC236}">
                <a16:creationId xmlns:a16="http://schemas.microsoft.com/office/drawing/2014/main" id="{ACF8E0B7-181A-A8BF-B358-0E3881EADD8E}"/>
              </a:ext>
            </a:extLst>
          </p:cNvPr>
          <p:cNvSpPr txBox="1">
            <a:spLocks noGrp="1"/>
          </p:cNvSpPr>
          <p:nvPr>
            <p:ph type="sldNum" sz="quarter" idx="12"/>
          </p:nvPr>
        </p:nvSpPr>
        <p:spPr/>
        <p:txBody>
          <a:bodyPr/>
          <a:lstStyle>
            <a:lvl1pPr>
              <a:defRPr/>
            </a:lvl1pPr>
          </a:lstStyle>
          <a:p>
            <a:pPr>
              <a:defRPr/>
            </a:pPr>
            <a:fld id="{0D38A090-FFE2-4B3C-AE06-7CB95B29A79A}" type="slidenum">
              <a:rPr lang="de-DE" altLang="de-DE"/>
              <a:pPr>
                <a:defRPr/>
              </a:pPr>
              <a:t>‹Nr.›</a:t>
            </a:fld>
            <a:endParaRPr lang="de-DE" altLang="de-DE"/>
          </a:p>
        </p:txBody>
      </p:sp>
    </p:spTree>
    <p:extLst>
      <p:ext uri="{BB962C8B-B14F-4D97-AF65-F5344CB8AC3E}">
        <p14:creationId xmlns:p14="http://schemas.microsoft.com/office/powerpoint/2010/main" val="61164692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sp>
        <p:nvSpPr>
          <p:cNvPr id="4" name="Datumsplatzhalter 3">
            <a:extLst>
              <a:ext uri="{FF2B5EF4-FFF2-40B4-BE49-F238E27FC236}">
                <a16:creationId xmlns:a16="http://schemas.microsoft.com/office/drawing/2014/main" id="{61D96A98-A75A-DF8D-3E9A-55D4C39D794E}"/>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51A64C1B-D323-EF86-6C86-140C1D825D34}"/>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9E473CEA-EB7E-CEC5-CB26-E82A3EDE24EA}"/>
              </a:ext>
            </a:extLst>
          </p:cNvPr>
          <p:cNvSpPr>
            <a:spLocks noGrp="1"/>
          </p:cNvSpPr>
          <p:nvPr>
            <p:ph type="sldNum" sz="quarter" idx="12"/>
          </p:nvPr>
        </p:nvSpPr>
        <p:spPr/>
        <p:txBody>
          <a:bodyPr/>
          <a:lstStyle>
            <a:lvl1pPr>
              <a:defRPr/>
            </a:lvl1pPr>
          </a:lstStyle>
          <a:p>
            <a:pPr>
              <a:defRPr/>
            </a:pPr>
            <a:fld id="{416BDE3D-3824-49C1-8528-EED9EF1A92E3}" type="slidenum">
              <a:rPr lang="de-CH" altLang="de-DE"/>
              <a:pPr>
                <a:defRPr/>
              </a:pPr>
              <a:t>‹Nr.›</a:t>
            </a:fld>
            <a:endParaRPr lang="de-CH" altLang="de-DE"/>
          </a:p>
        </p:txBody>
      </p:sp>
    </p:spTree>
    <p:extLst>
      <p:ext uri="{BB962C8B-B14F-4D97-AF65-F5344CB8AC3E}">
        <p14:creationId xmlns:p14="http://schemas.microsoft.com/office/powerpoint/2010/main" val="2311965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11DCB7B-FA44-369C-665C-E0AD61FF20E3}"/>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DB9B7392-99D3-C2D7-A407-B6E87F14CB05}"/>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B2E7F8AC-9396-488D-F0C5-B3EC1F0B055E}"/>
              </a:ext>
            </a:extLst>
          </p:cNvPr>
          <p:cNvSpPr>
            <a:spLocks noGrp="1"/>
          </p:cNvSpPr>
          <p:nvPr>
            <p:ph type="sldNum" sz="quarter" idx="12"/>
          </p:nvPr>
        </p:nvSpPr>
        <p:spPr/>
        <p:txBody>
          <a:bodyPr/>
          <a:lstStyle>
            <a:lvl1pPr>
              <a:defRPr/>
            </a:lvl1pPr>
          </a:lstStyle>
          <a:p>
            <a:pPr>
              <a:defRPr/>
            </a:pPr>
            <a:fld id="{497B1B25-C37F-4538-8F5D-B477B5F71DA2}" type="slidenum">
              <a:rPr lang="de-CH" altLang="de-DE"/>
              <a:pPr>
                <a:defRPr/>
              </a:pPr>
              <a:t>‹Nr.›</a:t>
            </a:fld>
            <a:endParaRPr lang="de-CH" altLang="de-DE"/>
          </a:p>
        </p:txBody>
      </p:sp>
    </p:spTree>
    <p:extLst>
      <p:ext uri="{BB962C8B-B14F-4D97-AF65-F5344CB8AC3E}">
        <p14:creationId xmlns:p14="http://schemas.microsoft.com/office/powerpoint/2010/main" val="2403782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CE7E6153-DAC0-2A99-E311-EA42292E6C2E}"/>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6333508C-0113-57D9-D048-A721ACF617D6}"/>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75F1D69E-5B36-2B80-0519-1B060B1DB335}"/>
              </a:ext>
            </a:extLst>
          </p:cNvPr>
          <p:cNvSpPr>
            <a:spLocks noGrp="1"/>
          </p:cNvSpPr>
          <p:nvPr>
            <p:ph type="sldNum" sz="quarter" idx="12"/>
          </p:nvPr>
        </p:nvSpPr>
        <p:spPr/>
        <p:txBody>
          <a:bodyPr/>
          <a:lstStyle>
            <a:lvl1pPr>
              <a:defRPr/>
            </a:lvl1pPr>
          </a:lstStyle>
          <a:p>
            <a:pPr>
              <a:defRPr/>
            </a:pPr>
            <a:fld id="{12D59E36-B498-48CD-BF96-70725D6B502F}" type="slidenum">
              <a:rPr lang="de-CH" altLang="de-DE"/>
              <a:pPr>
                <a:defRPr/>
              </a:pPr>
              <a:t>‹Nr.›</a:t>
            </a:fld>
            <a:endParaRPr lang="de-CH" altLang="de-DE"/>
          </a:p>
        </p:txBody>
      </p:sp>
    </p:spTree>
    <p:extLst>
      <p:ext uri="{BB962C8B-B14F-4D97-AF65-F5344CB8AC3E}">
        <p14:creationId xmlns:p14="http://schemas.microsoft.com/office/powerpoint/2010/main" val="590870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3">
            <a:extLst>
              <a:ext uri="{FF2B5EF4-FFF2-40B4-BE49-F238E27FC236}">
                <a16:creationId xmlns:a16="http://schemas.microsoft.com/office/drawing/2014/main" id="{46789CE4-DA64-B643-B2D3-D66087778B2F}"/>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4">
            <a:extLst>
              <a:ext uri="{FF2B5EF4-FFF2-40B4-BE49-F238E27FC236}">
                <a16:creationId xmlns:a16="http://schemas.microsoft.com/office/drawing/2014/main" id="{A194DB24-65E2-2428-6A2D-1DC33AE459B5}"/>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5">
            <a:extLst>
              <a:ext uri="{FF2B5EF4-FFF2-40B4-BE49-F238E27FC236}">
                <a16:creationId xmlns:a16="http://schemas.microsoft.com/office/drawing/2014/main" id="{B69F43BD-9ACD-3E61-D3A7-3CC49E75BE88}"/>
              </a:ext>
            </a:extLst>
          </p:cNvPr>
          <p:cNvSpPr>
            <a:spLocks noGrp="1"/>
          </p:cNvSpPr>
          <p:nvPr>
            <p:ph type="sldNum" sz="quarter" idx="12"/>
          </p:nvPr>
        </p:nvSpPr>
        <p:spPr/>
        <p:txBody>
          <a:bodyPr/>
          <a:lstStyle>
            <a:lvl1pPr>
              <a:defRPr/>
            </a:lvl1pPr>
          </a:lstStyle>
          <a:p>
            <a:pPr>
              <a:defRPr/>
            </a:pPr>
            <a:fld id="{56545B60-07D4-43DB-90E6-0C2F5BFFA530}" type="slidenum">
              <a:rPr lang="de-CH" altLang="de-DE"/>
              <a:pPr>
                <a:defRPr/>
              </a:pPr>
              <a:t>‹Nr.›</a:t>
            </a:fld>
            <a:endParaRPr lang="de-CH" altLang="de-DE"/>
          </a:p>
        </p:txBody>
      </p:sp>
    </p:spTree>
    <p:extLst>
      <p:ext uri="{BB962C8B-B14F-4D97-AF65-F5344CB8AC3E}">
        <p14:creationId xmlns:p14="http://schemas.microsoft.com/office/powerpoint/2010/main" val="2878974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3">
            <a:extLst>
              <a:ext uri="{FF2B5EF4-FFF2-40B4-BE49-F238E27FC236}">
                <a16:creationId xmlns:a16="http://schemas.microsoft.com/office/drawing/2014/main" id="{EB3F1569-2982-D4EB-7C36-097BC444D7AB}"/>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8" name="Fußzeilenplatzhalter 4">
            <a:extLst>
              <a:ext uri="{FF2B5EF4-FFF2-40B4-BE49-F238E27FC236}">
                <a16:creationId xmlns:a16="http://schemas.microsoft.com/office/drawing/2014/main" id="{FE3508D8-A982-A672-F8FA-44BC91EFCE78}"/>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9" name="Foliennummernplatzhalter 5">
            <a:extLst>
              <a:ext uri="{FF2B5EF4-FFF2-40B4-BE49-F238E27FC236}">
                <a16:creationId xmlns:a16="http://schemas.microsoft.com/office/drawing/2014/main" id="{67D42392-FCB9-756C-47F8-A55FD328B99E}"/>
              </a:ext>
            </a:extLst>
          </p:cNvPr>
          <p:cNvSpPr>
            <a:spLocks noGrp="1"/>
          </p:cNvSpPr>
          <p:nvPr>
            <p:ph type="sldNum" sz="quarter" idx="12"/>
          </p:nvPr>
        </p:nvSpPr>
        <p:spPr/>
        <p:txBody>
          <a:bodyPr/>
          <a:lstStyle>
            <a:lvl1pPr>
              <a:defRPr/>
            </a:lvl1pPr>
          </a:lstStyle>
          <a:p>
            <a:pPr>
              <a:defRPr/>
            </a:pPr>
            <a:fld id="{7865322C-02D5-4783-A446-13F7B4E1B6C5}" type="slidenum">
              <a:rPr lang="de-CH" altLang="de-DE"/>
              <a:pPr>
                <a:defRPr/>
              </a:pPr>
              <a:t>‹Nr.›</a:t>
            </a:fld>
            <a:endParaRPr lang="de-CH" altLang="de-DE"/>
          </a:p>
        </p:txBody>
      </p:sp>
    </p:spTree>
    <p:extLst>
      <p:ext uri="{BB962C8B-B14F-4D97-AF65-F5344CB8AC3E}">
        <p14:creationId xmlns:p14="http://schemas.microsoft.com/office/powerpoint/2010/main" val="1745918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3">
            <a:extLst>
              <a:ext uri="{FF2B5EF4-FFF2-40B4-BE49-F238E27FC236}">
                <a16:creationId xmlns:a16="http://schemas.microsoft.com/office/drawing/2014/main" id="{7D473909-396B-3A0E-1759-03EBB721E631}"/>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4" name="Fußzeilenplatzhalter 4">
            <a:extLst>
              <a:ext uri="{FF2B5EF4-FFF2-40B4-BE49-F238E27FC236}">
                <a16:creationId xmlns:a16="http://schemas.microsoft.com/office/drawing/2014/main" id="{A5B97CA2-AC69-CECD-2102-7118B846E782}"/>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5" name="Foliennummernplatzhalter 5">
            <a:extLst>
              <a:ext uri="{FF2B5EF4-FFF2-40B4-BE49-F238E27FC236}">
                <a16:creationId xmlns:a16="http://schemas.microsoft.com/office/drawing/2014/main" id="{B2192DC3-80B5-8CC1-B52C-A39AE1414627}"/>
              </a:ext>
            </a:extLst>
          </p:cNvPr>
          <p:cNvSpPr>
            <a:spLocks noGrp="1"/>
          </p:cNvSpPr>
          <p:nvPr>
            <p:ph type="sldNum" sz="quarter" idx="12"/>
          </p:nvPr>
        </p:nvSpPr>
        <p:spPr/>
        <p:txBody>
          <a:bodyPr/>
          <a:lstStyle>
            <a:lvl1pPr>
              <a:defRPr/>
            </a:lvl1pPr>
          </a:lstStyle>
          <a:p>
            <a:pPr>
              <a:defRPr/>
            </a:pPr>
            <a:fld id="{5C7E5CC8-E3A4-45DA-B43A-79D8889BE9FB}" type="slidenum">
              <a:rPr lang="de-CH" altLang="de-DE"/>
              <a:pPr>
                <a:defRPr/>
              </a:pPr>
              <a:t>‹Nr.›</a:t>
            </a:fld>
            <a:endParaRPr lang="de-CH" altLang="de-DE"/>
          </a:p>
        </p:txBody>
      </p:sp>
    </p:spTree>
    <p:extLst>
      <p:ext uri="{BB962C8B-B14F-4D97-AF65-F5344CB8AC3E}">
        <p14:creationId xmlns:p14="http://schemas.microsoft.com/office/powerpoint/2010/main" val="773105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67D05302-5A3B-ECD4-85AF-705AD412275C}"/>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3" name="Fußzeilenplatzhalter 4">
            <a:extLst>
              <a:ext uri="{FF2B5EF4-FFF2-40B4-BE49-F238E27FC236}">
                <a16:creationId xmlns:a16="http://schemas.microsoft.com/office/drawing/2014/main" id="{E71F819D-7EB0-E36B-D055-ED21613532A7}"/>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4" name="Foliennummernplatzhalter 5">
            <a:extLst>
              <a:ext uri="{FF2B5EF4-FFF2-40B4-BE49-F238E27FC236}">
                <a16:creationId xmlns:a16="http://schemas.microsoft.com/office/drawing/2014/main" id="{F14BC5BD-9395-89D9-D230-AB82A521A88A}"/>
              </a:ext>
            </a:extLst>
          </p:cNvPr>
          <p:cNvSpPr>
            <a:spLocks noGrp="1"/>
          </p:cNvSpPr>
          <p:nvPr>
            <p:ph type="sldNum" sz="quarter" idx="12"/>
          </p:nvPr>
        </p:nvSpPr>
        <p:spPr/>
        <p:txBody>
          <a:bodyPr/>
          <a:lstStyle>
            <a:lvl1pPr>
              <a:defRPr/>
            </a:lvl1pPr>
          </a:lstStyle>
          <a:p>
            <a:pPr>
              <a:defRPr/>
            </a:pPr>
            <a:fld id="{994BAE59-896C-4996-B821-8A72B63699DD}" type="slidenum">
              <a:rPr lang="de-CH" altLang="de-DE"/>
              <a:pPr>
                <a:defRPr/>
              </a:pPr>
              <a:t>‹Nr.›</a:t>
            </a:fld>
            <a:endParaRPr lang="de-CH" altLang="de-DE"/>
          </a:p>
        </p:txBody>
      </p:sp>
    </p:spTree>
    <p:extLst>
      <p:ext uri="{BB962C8B-B14F-4D97-AF65-F5344CB8AC3E}">
        <p14:creationId xmlns:p14="http://schemas.microsoft.com/office/powerpoint/2010/main" val="279537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E42DDCAA-BE6C-9336-0C32-EFF41D41C816}"/>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4">
            <a:extLst>
              <a:ext uri="{FF2B5EF4-FFF2-40B4-BE49-F238E27FC236}">
                <a16:creationId xmlns:a16="http://schemas.microsoft.com/office/drawing/2014/main" id="{CB4C4351-973F-BD95-CFDE-D5C895488478}"/>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5">
            <a:extLst>
              <a:ext uri="{FF2B5EF4-FFF2-40B4-BE49-F238E27FC236}">
                <a16:creationId xmlns:a16="http://schemas.microsoft.com/office/drawing/2014/main" id="{E2D1ED60-D3D4-304B-16A6-4BCF406584F5}"/>
              </a:ext>
            </a:extLst>
          </p:cNvPr>
          <p:cNvSpPr>
            <a:spLocks noGrp="1"/>
          </p:cNvSpPr>
          <p:nvPr>
            <p:ph type="sldNum" sz="quarter" idx="12"/>
          </p:nvPr>
        </p:nvSpPr>
        <p:spPr/>
        <p:txBody>
          <a:bodyPr/>
          <a:lstStyle>
            <a:lvl1pPr>
              <a:defRPr/>
            </a:lvl1pPr>
          </a:lstStyle>
          <a:p>
            <a:pPr>
              <a:defRPr/>
            </a:pPr>
            <a:fld id="{7136A7CE-56A8-4F8B-BB37-49A509E7D175}" type="slidenum">
              <a:rPr lang="de-CH" altLang="de-DE"/>
              <a:pPr>
                <a:defRPr/>
              </a:pPr>
              <a:t>‹Nr.›</a:t>
            </a:fld>
            <a:endParaRPr lang="de-CH" altLang="de-DE"/>
          </a:p>
        </p:txBody>
      </p:sp>
    </p:spTree>
    <p:extLst>
      <p:ext uri="{BB962C8B-B14F-4D97-AF65-F5344CB8AC3E}">
        <p14:creationId xmlns:p14="http://schemas.microsoft.com/office/powerpoint/2010/main" val="2420803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49ACE81F-DC3F-797F-C2BC-3534EEC3A551}"/>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4">
            <a:extLst>
              <a:ext uri="{FF2B5EF4-FFF2-40B4-BE49-F238E27FC236}">
                <a16:creationId xmlns:a16="http://schemas.microsoft.com/office/drawing/2014/main" id="{04C66B55-F20D-67BA-AC92-D520D5DC4338}"/>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5">
            <a:extLst>
              <a:ext uri="{FF2B5EF4-FFF2-40B4-BE49-F238E27FC236}">
                <a16:creationId xmlns:a16="http://schemas.microsoft.com/office/drawing/2014/main" id="{333FE052-A9C1-C350-8185-E13A40A7EA92}"/>
              </a:ext>
            </a:extLst>
          </p:cNvPr>
          <p:cNvSpPr>
            <a:spLocks noGrp="1"/>
          </p:cNvSpPr>
          <p:nvPr>
            <p:ph type="sldNum" sz="quarter" idx="12"/>
          </p:nvPr>
        </p:nvSpPr>
        <p:spPr/>
        <p:txBody>
          <a:bodyPr/>
          <a:lstStyle>
            <a:lvl1pPr>
              <a:defRPr/>
            </a:lvl1pPr>
          </a:lstStyle>
          <a:p>
            <a:pPr>
              <a:defRPr/>
            </a:pPr>
            <a:fld id="{2E628E43-B458-4835-B6C9-5978163E4608}" type="slidenum">
              <a:rPr lang="de-CH" altLang="de-DE"/>
              <a:pPr>
                <a:defRPr/>
              </a:pPr>
              <a:t>‹Nr.›</a:t>
            </a:fld>
            <a:endParaRPr lang="de-CH" altLang="de-DE"/>
          </a:p>
        </p:txBody>
      </p:sp>
    </p:spTree>
    <p:extLst>
      <p:ext uri="{BB962C8B-B14F-4D97-AF65-F5344CB8AC3E}">
        <p14:creationId xmlns:p14="http://schemas.microsoft.com/office/powerpoint/2010/main" val="1179794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07ABD992-5016-6D50-C387-0CFB4F08B300}"/>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27C33A0B-E504-61CA-91A5-3F37D5201164}"/>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52A90932-BB62-FFD4-3277-D536197D9E46}"/>
              </a:ext>
            </a:extLst>
          </p:cNvPr>
          <p:cNvSpPr>
            <a:spLocks noGrp="1"/>
          </p:cNvSpPr>
          <p:nvPr>
            <p:ph type="sldNum" sz="quarter" idx="12"/>
          </p:nvPr>
        </p:nvSpPr>
        <p:spPr/>
        <p:txBody>
          <a:bodyPr/>
          <a:lstStyle>
            <a:lvl1pPr>
              <a:defRPr/>
            </a:lvl1pPr>
          </a:lstStyle>
          <a:p>
            <a:pPr>
              <a:defRPr/>
            </a:pPr>
            <a:fld id="{06D7B8C4-8219-46F9-B231-7E2E1E2EE53F}" type="slidenum">
              <a:rPr lang="de-CH" altLang="de-DE"/>
              <a:pPr>
                <a:defRPr/>
              </a:pPr>
              <a:t>‹Nr.›</a:t>
            </a:fld>
            <a:endParaRPr lang="de-CH" altLang="de-DE"/>
          </a:p>
        </p:txBody>
      </p:sp>
    </p:spTree>
    <p:extLst>
      <p:ext uri="{BB962C8B-B14F-4D97-AF65-F5344CB8AC3E}">
        <p14:creationId xmlns:p14="http://schemas.microsoft.com/office/powerpoint/2010/main" val="1455545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12F9550C-3A20-3D73-FCE1-DA1A06B8DB28}"/>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4DF4F08D-21EE-8938-E336-B84C45902F8B}"/>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0E6E41BB-B601-845B-FEEA-D1FFEF48B34B}"/>
              </a:ext>
            </a:extLst>
          </p:cNvPr>
          <p:cNvSpPr>
            <a:spLocks noGrp="1"/>
          </p:cNvSpPr>
          <p:nvPr>
            <p:ph type="sldNum" sz="quarter" idx="12"/>
          </p:nvPr>
        </p:nvSpPr>
        <p:spPr/>
        <p:txBody>
          <a:bodyPr/>
          <a:lstStyle>
            <a:lvl1pPr>
              <a:defRPr/>
            </a:lvl1pPr>
          </a:lstStyle>
          <a:p>
            <a:pPr>
              <a:defRPr/>
            </a:pPr>
            <a:fld id="{2B15ADF5-2BE5-4534-AEA2-FC029AFF0DCD}" type="slidenum">
              <a:rPr lang="de-CH" altLang="de-DE"/>
              <a:pPr>
                <a:defRPr/>
              </a:pPr>
              <a:t>‹Nr.›</a:t>
            </a:fld>
            <a:endParaRPr lang="de-CH" altLang="de-DE"/>
          </a:p>
        </p:txBody>
      </p:sp>
    </p:spTree>
    <p:extLst>
      <p:ext uri="{BB962C8B-B14F-4D97-AF65-F5344CB8AC3E}">
        <p14:creationId xmlns:p14="http://schemas.microsoft.com/office/powerpoint/2010/main" val="2021522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3">
            <a:extLst>
              <a:ext uri="{FF2B5EF4-FFF2-40B4-BE49-F238E27FC236}">
                <a16:creationId xmlns:a16="http://schemas.microsoft.com/office/drawing/2014/main" id="{59B0B251-9B25-A83E-DF30-7FEF6100C7F5}"/>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4" name="Fußzeilenplatzhalter 4">
            <a:extLst>
              <a:ext uri="{FF2B5EF4-FFF2-40B4-BE49-F238E27FC236}">
                <a16:creationId xmlns:a16="http://schemas.microsoft.com/office/drawing/2014/main" id="{C23E6CC6-78DF-B9CF-933D-21BB74E8EDC7}"/>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5" name="Foliennummernplatzhalter 5">
            <a:extLst>
              <a:ext uri="{FF2B5EF4-FFF2-40B4-BE49-F238E27FC236}">
                <a16:creationId xmlns:a16="http://schemas.microsoft.com/office/drawing/2014/main" id="{02F84E2F-C4CE-D06E-29FB-4AE3C416C7AC}"/>
              </a:ext>
            </a:extLst>
          </p:cNvPr>
          <p:cNvSpPr>
            <a:spLocks noGrp="1"/>
          </p:cNvSpPr>
          <p:nvPr>
            <p:ph type="sldNum" sz="quarter" idx="12"/>
          </p:nvPr>
        </p:nvSpPr>
        <p:spPr/>
        <p:txBody>
          <a:bodyPr/>
          <a:lstStyle>
            <a:lvl1pPr>
              <a:defRPr/>
            </a:lvl1pPr>
          </a:lstStyle>
          <a:p>
            <a:pPr>
              <a:defRPr/>
            </a:pPr>
            <a:fld id="{9104EFFF-75D7-4F2E-A080-95D96FB34B04}" type="slidenum">
              <a:rPr lang="de-CH" altLang="de-DE"/>
              <a:pPr>
                <a:defRPr/>
              </a:pPr>
              <a:t>‹Nr.›</a:t>
            </a:fld>
            <a:endParaRPr lang="de-CH" altLang="de-DE"/>
          </a:p>
        </p:txBody>
      </p:sp>
    </p:spTree>
    <p:extLst>
      <p:ext uri="{BB962C8B-B14F-4D97-AF65-F5344CB8AC3E}">
        <p14:creationId xmlns:p14="http://schemas.microsoft.com/office/powerpoint/2010/main" val="1242448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sp>
        <p:nvSpPr>
          <p:cNvPr id="4" name="Datumsplatzhalter 3">
            <a:extLst>
              <a:ext uri="{FF2B5EF4-FFF2-40B4-BE49-F238E27FC236}">
                <a16:creationId xmlns:a16="http://schemas.microsoft.com/office/drawing/2014/main" id="{04E9B5A8-783B-D39F-60E9-2F35DAE7C6F6}"/>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05DD5561-4490-036F-FA9E-A9A30DECE4D8}"/>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2C46E6E5-0E27-A123-A4BB-E76E5C64C1EB}"/>
              </a:ext>
            </a:extLst>
          </p:cNvPr>
          <p:cNvSpPr>
            <a:spLocks noGrp="1"/>
          </p:cNvSpPr>
          <p:nvPr>
            <p:ph type="sldNum" sz="quarter" idx="12"/>
          </p:nvPr>
        </p:nvSpPr>
        <p:spPr/>
        <p:txBody>
          <a:bodyPr/>
          <a:lstStyle>
            <a:lvl1pPr>
              <a:defRPr/>
            </a:lvl1pPr>
          </a:lstStyle>
          <a:p>
            <a:pPr>
              <a:defRPr/>
            </a:pPr>
            <a:fld id="{44E986E5-442A-44C4-A717-9EBEC6E1E0E2}" type="slidenum">
              <a:rPr lang="de-CH" altLang="de-DE"/>
              <a:pPr>
                <a:defRPr/>
              </a:pPr>
              <a:t>‹Nr.›</a:t>
            </a:fld>
            <a:endParaRPr lang="de-CH" altLang="de-DE"/>
          </a:p>
        </p:txBody>
      </p:sp>
    </p:spTree>
    <p:extLst>
      <p:ext uri="{BB962C8B-B14F-4D97-AF65-F5344CB8AC3E}">
        <p14:creationId xmlns:p14="http://schemas.microsoft.com/office/powerpoint/2010/main" val="940682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337C711C-E383-95AD-F16B-C905E8709583}"/>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19AAA7A0-245F-0D5E-A6D5-EF149FA10423}"/>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491B506B-3D99-2E26-6A97-C9C6B04D41C3}"/>
              </a:ext>
            </a:extLst>
          </p:cNvPr>
          <p:cNvSpPr>
            <a:spLocks noGrp="1"/>
          </p:cNvSpPr>
          <p:nvPr>
            <p:ph type="sldNum" sz="quarter" idx="12"/>
          </p:nvPr>
        </p:nvSpPr>
        <p:spPr/>
        <p:txBody>
          <a:bodyPr/>
          <a:lstStyle>
            <a:lvl1pPr>
              <a:defRPr/>
            </a:lvl1pPr>
          </a:lstStyle>
          <a:p>
            <a:pPr>
              <a:defRPr/>
            </a:pPr>
            <a:fld id="{6BCC3E15-F21E-474B-B794-116270ADE7FC}" type="slidenum">
              <a:rPr lang="de-CH" altLang="de-DE"/>
              <a:pPr>
                <a:defRPr/>
              </a:pPr>
              <a:t>‹Nr.›</a:t>
            </a:fld>
            <a:endParaRPr lang="de-CH" altLang="de-DE"/>
          </a:p>
        </p:txBody>
      </p:sp>
    </p:spTree>
    <p:extLst>
      <p:ext uri="{BB962C8B-B14F-4D97-AF65-F5344CB8AC3E}">
        <p14:creationId xmlns:p14="http://schemas.microsoft.com/office/powerpoint/2010/main" val="520137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CE6410AF-C90B-C86F-A973-2F1F4572F0E2}"/>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226B7846-0A1F-22F6-1316-F1094A1C21DC}"/>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C6666808-C38F-E12C-D7B9-6A0EBEAC4E68}"/>
              </a:ext>
            </a:extLst>
          </p:cNvPr>
          <p:cNvSpPr>
            <a:spLocks noGrp="1"/>
          </p:cNvSpPr>
          <p:nvPr>
            <p:ph type="sldNum" sz="quarter" idx="12"/>
          </p:nvPr>
        </p:nvSpPr>
        <p:spPr/>
        <p:txBody>
          <a:bodyPr/>
          <a:lstStyle>
            <a:lvl1pPr>
              <a:defRPr/>
            </a:lvl1pPr>
          </a:lstStyle>
          <a:p>
            <a:pPr>
              <a:defRPr/>
            </a:pPr>
            <a:fld id="{9C4E4C27-2D82-4CDC-9769-5DAD282FB5BB}" type="slidenum">
              <a:rPr lang="de-CH" altLang="de-DE"/>
              <a:pPr>
                <a:defRPr/>
              </a:pPr>
              <a:t>‹Nr.›</a:t>
            </a:fld>
            <a:endParaRPr lang="de-CH" altLang="de-DE"/>
          </a:p>
        </p:txBody>
      </p:sp>
    </p:spTree>
    <p:extLst>
      <p:ext uri="{BB962C8B-B14F-4D97-AF65-F5344CB8AC3E}">
        <p14:creationId xmlns:p14="http://schemas.microsoft.com/office/powerpoint/2010/main" val="2384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56CDF1BC-29CA-4E3A-247D-4DB988615D59}"/>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5">
            <a:extLst>
              <a:ext uri="{FF2B5EF4-FFF2-40B4-BE49-F238E27FC236}">
                <a16:creationId xmlns:a16="http://schemas.microsoft.com/office/drawing/2014/main" id="{E3419309-7372-C323-BAD9-5924A6230727}"/>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6">
            <a:extLst>
              <a:ext uri="{FF2B5EF4-FFF2-40B4-BE49-F238E27FC236}">
                <a16:creationId xmlns:a16="http://schemas.microsoft.com/office/drawing/2014/main" id="{5B8413E4-9667-BAD1-3110-68932CF203F5}"/>
              </a:ext>
            </a:extLst>
          </p:cNvPr>
          <p:cNvSpPr>
            <a:spLocks noGrp="1"/>
          </p:cNvSpPr>
          <p:nvPr>
            <p:ph type="sldNum" sz="quarter" idx="12"/>
          </p:nvPr>
        </p:nvSpPr>
        <p:spPr/>
        <p:txBody>
          <a:bodyPr/>
          <a:lstStyle>
            <a:lvl1pPr>
              <a:defRPr/>
            </a:lvl1pPr>
          </a:lstStyle>
          <a:p>
            <a:pPr>
              <a:defRPr/>
            </a:pPr>
            <a:fld id="{32E9864B-BFE6-49FD-8122-3377F283BB87}" type="slidenum">
              <a:rPr lang="de-CH" altLang="de-DE"/>
              <a:pPr>
                <a:defRPr/>
              </a:pPr>
              <a:t>‹Nr.›</a:t>
            </a:fld>
            <a:endParaRPr lang="de-CH" altLang="de-DE"/>
          </a:p>
        </p:txBody>
      </p:sp>
    </p:spTree>
    <p:extLst>
      <p:ext uri="{BB962C8B-B14F-4D97-AF65-F5344CB8AC3E}">
        <p14:creationId xmlns:p14="http://schemas.microsoft.com/office/powerpoint/2010/main" val="4269690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2675C095-5186-BA68-D386-4502805A52C0}"/>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8" name="Fußzeilenplatzhalter 7">
            <a:extLst>
              <a:ext uri="{FF2B5EF4-FFF2-40B4-BE49-F238E27FC236}">
                <a16:creationId xmlns:a16="http://schemas.microsoft.com/office/drawing/2014/main" id="{04022DB3-8BE9-EBE7-D629-17FF6AAB1783}"/>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9" name="Foliennummernplatzhalter 8">
            <a:extLst>
              <a:ext uri="{FF2B5EF4-FFF2-40B4-BE49-F238E27FC236}">
                <a16:creationId xmlns:a16="http://schemas.microsoft.com/office/drawing/2014/main" id="{0A9A51EE-21E6-2722-4D86-2526C63477E8}"/>
              </a:ext>
            </a:extLst>
          </p:cNvPr>
          <p:cNvSpPr>
            <a:spLocks noGrp="1"/>
          </p:cNvSpPr>
          <p:nvPr>
            <p:ph type="sldNum" sz="quarter" idx="12"/>
          </p:nvPr>
        </p:nvSpPr>
        <p:spPr/>
        <p:txBody>
          <a:bodyPr/>
          <a:lstStyle>
            <a:lvl1pPr>
              <a:defRPr/>
            </a:lvl1pPr>
          </a:lstStyle>
          <a:p>
            <a:pPr>
              <a:defRPr/>
            </a:pPr>
            <a:fld id="{4863FC38-0FB2-454D-A57D-C515CD78D309}" type="slidenum">
              <a:rPr lang="de-CH" altLang="de-DE"/>
              <a:pPr>
                <a:defRPr/>
              </a:pPr>
              <a:t>‹Nr.›</a:t>
            </a:fld>
            <a:endParaRPr lang="de-CH" altLang="de-DE"/>
          </a:p>
        </p:txBody>
      </p:sp>
    </p:spTree>
    <p:extLst>
      <p:ext uri="{BB962C8B-B14F-4D97-AF65-F5344CB8AC3E}">
        <p14:creationId xmlns:p14="http://schemas.microsoft.com/office/powerpoint/2010/main" val="3436964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a:extLst>
              <a:ext uri="{FF2B5EF4-FFF2-40B4-BE49-F238E27FC236}">
                <a16:creationId xmlns:a16="http://schemas.microsoft.com/office/drawing/2014/main" id="{ADB120A4-5AF7-ED32-F7E6-C5717FFC52E5}"/>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4" name="Fußzeilenplatzhalter 3">
            <a:extLst>
              <a:ext uri="{FF2B5EF4-FFF2-40B4-BE49-F238E27FC236}">
                <a16:creationId xmlns:a16="http://schemas.microsoft.com/office/drawing/2014/main" id="{D20D12E9-6907-F128-D31B-846E0C2FCEF5}"/>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5" name="Foliennummernplatzhalter 4">
            <a:extLst>
              <a:ext uri="{FF2B5EF4-FFF2-40B4-BE49-F238E27FC236}">
                <a16:creationId xmlns:a16="http://schemas.microsoft.com/office/drawing/2014/main" id="{75CDE83D-6564-07D6-110B-788206D2F6D6}"/>
              </a:ext>
            </a:extLst>
          </p:cNvPr>
          <p:cNvSpPr>
            <a:spLocks noGrp="1"/>
          </p:cNvSpPr>
          <p:nvPr>
            <p:ph type="sldNum" sz="quarter" idx="12"/>
          </p:nvPr>
        </p:nvSpPr>
        <p:spPr/>
        <p:txBody>
          <a:bodyPr/>
          <a:lstStyle>
            <a:lvl1pPr>
              <a:defRPr/>
            </a:lvl1pPr>
          </a:lstStyle>
          <a:p>
            <a:pPr>
              <a:defRPr/>
            </a:pPr>
            <a:fld id="{6BEB633D-D6B0-4280-BA34-6BFCE0C1774C}" type="slidenum">
              <a:rPr lang="de-CH" altLang="de-DE"/>
              <a:pPr>
                <a:defRPr/>
              </a:pPr>
              <a:t>‹Nr.›</a:t>
            </a:fld>
            <a:endParaRPr lang="de-CH" altLang="de-DE"/>
          </a:p>
        </p:txBody>
      </p:sp>
    </p:spTree>
    <p:extLst>
      <p:ext uri="{BB962C8B-B14F-4D97-AF65-F5344CB8AC3E}">
        <p14:creationId xmlns:p14="http://schemas.microsoft.com/office/powerpoint/2010/main" val="26901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CAB17F1-E577-EBFF-DAB1-37E9B2ECC259}"/>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3" name="Fußzeilenplatzhalter 2">
            <a:extLst>
              <a:ext uri="{FF2B5EF4-FFF2-40B4-BE49-F238E27FC236}">
                <a16:creationId xmlns:a16="http://schemas.microsoft.com/office/drawing/2014/main" id="{6CBEB68B-5A24-76FF-3E81-18467E255A1B}"/>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4" name="Foliennummernplatzhalter 3">
            <a:extLst>
              <a:ext uri="{FF2B5EF4-FFF2-40B4-BE49-F238E27FC236}">
                <a16:creationId xmlns:a16="http://schemas.microsoft.com/office/drawing/2014/main" id="{9067FB15-2776-129A-A106-59B559A07FCD}"/>
              </a:ext>
            </a:extLst>
          </p:cNvPr>
          <p:cNvSpPr>
            <a:spLocks noGrp="1"/>
          </p:cNvSpPr>
          <p:nvPr>
            <p:ph type="sldNum" sz="quarter" idx="12"/>
          </p:nvPr>
        </p:nvSpPr>
        <p:spPr/>
        <p:txBody>
          <a:bodyPr/>
          <a:lstStyle>
            <a:lvl1pPr>
              <a:defRPr/>
            </a:lvl1pPr>
          </a:lstStyle>
          <a:p>
            <a:pPr>
              <a:defRPr/>
            </a:pPr>
            <a:fld id="{1372C083-4B1C-470F-999F-134595F21434}" type="slidenum">
              <a:rPr lang="de-CH" altLang="de-DE"/>
              <a:pPr>
                <a:defRPr/>
              </a:pPr>
              <a:t>‹Nr.›</a:t>
            </a:fld>
            <a:endParaRPr lang="de-CH" altLang="de-DE"/>
          </a:p>
        </p:txBody>
      </p:sp>
    </p:spTree>
    <p:extLst>
      <p:ext uri="{BB962C8B-B14F-4D97-AF65-F5344CB8AC3E}">
        <p14:creationId xmlns:p14="http://schemas.microsoft.com/office/powerpoint/2010/main" val="2622701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a:extLst>
              <a:ext uri="{FF2B5EF4-FFF2-40B4-BE49-F238E27FC236}">
                <a16:creationId xmlns:a16="http://schemas.microsoft.com/office/drawing/2014/main" id="{2BDD76A6-F32C-9C76-A6B8-1FCF0C3F9FE2}"/>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5">
            <a:extLst>
              <a:ext uri="{FF2B5EF4-FFF2-40B4-BE49-F238E27FC236}">
                <a16:creationId xmlns:a16="http://schemas.microsoft.com/office/drawing/2014/main" id="{5D8C0526-D336-38A5-F680-E382173328FF}"/>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6">
            <a:extLst>
              <a:ext uri="{FF2B5EF4-FFF2-40B4-BE49-F238E27FC236}">
                <a16:creationId xmlns:a16="http://schemas.microsoft.com/office/drawing/2014/main" id="{32CC05BA-94EF-6703-98BE-3C3B0E884DE0}"/>
              </a:ext>
            </a:extLst>
          </p:cNvPr>
          <p:cNvSpPr>
            <a:spLocks noGrp="1"/>
          </p:cNvSpPr>
          <p:nvPr>
            <p:ph type="sldNum" sz="quarter" idx="12"/>
          </p:nvPr>
        </p:nvSpPr>
        <p:spPr/>
        <p:txBody>
          <a:bodyPr/>
          <a:lstStyle>
            <a:lvl1pPr>
              <a:defRPr/>
            </a:lvl1pPr>
          </a:lstStyle>
          <a:p>
            <a:pPr>
              <a:defRPr/>
            </a:pPr>
            <a:fld id="{8FB14019-CC88-4153-A1B0-C2E93153FC5A}" type="slidenum">
              <a:rPr lang="de-CH" altLang="de-DE"/>
              <a:pPr>
                <a:defRPr/>
              </a:pPr>
              <a:t>‹Nr.›</a:t>
            </a:fld>
            <a:endParaRPr lang="de-CH" altLang="de-DE"/>
          </a:p>
        </p:txBody>
      </p:sp>
    </p:spTree>
    <p:extLst>
      <p:ext uri="{BB962C8B-B14F-4D97-AF65-F5344CB8AC3E}">
        <p14:creationId xmlns:p14="http://schemas.microsoft.com/office/powerpoint/2010/main" val="6885706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a:extLst>
              <a:ext uri="{FF2B5EF4-FFF2-40B4-BE49-F238E27FC236}">
                <a16:creationId xmlns:a16="http://schemas.microsoft.com/office/drawing/2014/main" id="{7554B564-B905-C67F-E598-59D98C687659}"/>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6" name="Fußzeilenplatzhalter 5">
            <a:extLst>
              <a:ext uri="{FF2B5EF4-FFF2-40B4-BE49-F238E27FC236}">
                <a16:creationId xmlns:a16="http://schemas.microsoft.com/office/drawing/2014/main" id="{911E7D69-658D-80F8-81F4-B3085BF6B12E}"/>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7" name="Foliennummernplatzhalter 6">
            <a:extLst>
              <a:ext uri="{FF2B5EF4-FFF2-40B4-BE49-F238E27FC236}">
                <a16:creationId xmlns:a16="http://schemas.microsoft.com/office/drawing/2014/main" id="{EDF87A86-A2E1-9189-5C29-31FA6CE23B76}"/>
              </a:ext>
            </a:extLst>
          </p:cNvPr>
          <p:cNvSpPr>
            <a:spLocks noGrp="1"/>
          </p:cNvSpPr>
          <p:nvPr>
            <p:ph type="sldNum" sz="quarter" idx="12"/>
          </p:nvPr>
        </p:nvSpPr>
        <p:spPr/>
        <p:txBody>
          <a:bodyPr/>
          <a:lstStyle>
            <a:lvl1pPr>
              <a:defRPr/>
            </a:lvl1pPr>
          </a:lstStyle>
          <a:p>
            <a:pPr>
              <a:defRPr/>
            </a:pPr>
            <a:fld id="{49784D4E-EB00-44C6-92D0-FE553DE9BFBC}" type="slidenum">
              <a:rPr lang="de-CH" altLang="de-DE"/>
              <a:pPr>
                <a:defRPr/>
              </a:pPr>
              <a:t>‹Nr.›</a:t>
            </a:fld>
            <a:endParaRPr lang="de-CH" altLang="de-DE"/>
          </a:p>
        </p:txBody>
      </p:sp>
    </p:spTree>
    <p:extLst>
      <p:ext uri="{BB962C8B-B14F-4D97-AF65-F5344CB8AC3E}">
        <p14:creationId xmlns:p14="http://schemas.microsoft.com/office/powerpoint/2010/main" val="22990077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6AA88CEE-D133-F983-66B3-D87442B9AEA1}"/>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7117DB45-3B3E-A445-1F90-0F98A3D01B16}"/>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05F7390E-D2B6-C073-EBFE-D7278CB0212A}"/>
              </a:ext>
            </a:extLst>
          </p:cNvPr>
          <p:cNvSpPr>
            <a:spLocks noGrp="1"/>
          </p:cNvSpPr>
          <p:nvPr>
            <p:ph type="sldNum" sz="quarter" idx="12"/>
          </p:nvPr>
        </p:nvSpPr>
        <p:spPr/>
        <p:txBody>
          <a:bodyPr/>
          <a:lstStyle>
            <a:lvl1pPr>
              <a:defRPr/>
            </a:lvl1pPr>
          </a:lstStyle>
          <a:p>
            <a:pPr>
              <a:defRPr/>
            </a:pPr>
            <a:fld id="{7F7AF652-2470-4A84-AFBE-E54A8EC2EF03}" type="slidenum">
              <a:rPr lang="de-CH" altLang="de-DE"/>
              <a:pPr>
                <a:defRPr/>
              </a:pPr>
              <a:t>‹Nr.›</a:t>
            </a:fld>
            <a:endParaRPr lang="de-CH" altLang="de-DE"/>
          </a:p>
        </p:txBody>
      </p:sp>
    </p:spTree>
    <p:extLst>
      <p:ext uri="{BB962C8B-B14F-4D97-AF65-F5344CB8AC3E}">
        <p14:creationId xmlns:p14="http://schemas.microsoft.com/office/powerpoint/2010/main" val="859914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6F703C1B-967A-64D7-81AE-77CD4A355AFA}"/>
              </a:ext>
            </a:extLst>
          </p:cNvPr>
          <p:cNvSpPr>
            <a:spLocks noGrp="1"/>
          </p:cNvSpPr>
          <p:nvPr>
            <p:ph type="dt" sz="half" idx="10"/>
          </p:nvPr>
        </p:nvSpPr>
        <p:spPr/>
        <p:txBody>
          <a:bodyPr/>
          <a:lstStyle>
            <a:lvl1pPr>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0A6C7E67-2C3F-E6F7-6311-93A00C0BF161}"/>
              </a:ext>
            </a:extLst>
          </p:cNvPr>
          <p:cNvSpPr>
            <a:spLocks noGrp="1"/>
          </p:cNvSpPr>
          <p:nvPr>
            <p:ph type="ftr" sz="quarter" idx="11"/>
          </p:nvPr>
        </p:nvSpPr>
        <p:spPr/>
        <p:txBody>
          <a:bodyPr/>
          <a:lstStyle>
            <a:lvl1pPr>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3610C002-6F4A-8431-3861-E7E6585CA954}"/>
              </a:ext>
            </a:extLst>
          </p:cNvPr>
          <p:cNvSpPr>
            <a:spLocks noGrp="1"/>
          </p:cNvSpPr>
          <p:nvPr>
            <p:ph type="sldNum" sz="quarter" idx="12"/>
          </p:nvPr>
        </p:nvSpPr>
        <p:spPr/>
        <p:txBody>
          <a:bodyPr/>
          <a:lstStyle>
            <a:lvl1pPr>
              <a:defRPr/>
            </a:lvl1pPr>
          </a:lstStyle>
          <a:p>
            <a:pPr>
              <a:defRPr/>
            </a:pPr>
            <a:fld id="{A1A0ECF1-0CAC-40D6-B10C-F5A67672B054}" type="slidenum">
              <a:rPr lang="de-CH" altLang="de-DE"/>
              <a:pPr>
                <a:defRPr/>
              </a:pPr>
              <a:t>‹Nr.›</a:t>
            </a:fld>
            <a:endParaRPr lang="de-CH" altLang="de-DE"/>
          </a:p>
        </p:txBody>
      </p:sp>
    </p:spTree>
    <p:extLst>
      <p:ext uri="{BB962C8B-B14F-4D97-AF65-F5344CB8AC3E}">
        <p14:creationId xmlns:p14="http://schemas.microsoft.com/office/powerpoint/2010/main" val="2153771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6" name="Group 10">
            <a:extLst>
              <a:ext uri="{FF2B5EF4-FFF2-40B4-BE49-F238E27FC236}">
                <a16:creationId xmlns:a16="http://schemas.microsoft.com/office/drawing/2014/main" id="{59248A17-8DEC-B6EC-E971-0DBFA365D3A0}"/>
              </a:ext>
            </a:extLst>
          </p:cNvPr>
          <p:cNvGrpSpPr>
            <a:grpSpLocks/>
          </p:cNvGrpSpPr>
          <p:nvPr/>
        </p:nvGrpSpPr>
        <p:grpSpPr bwMode="auto">
          <a:xfrm>
            <a:off x="0" y="1588"/>
            <a:ext cx="12177713" cy="6845300"/>
            <a:chOff x="0" y="1591"/>
            <a:chExt cx="9132889" cy="6845298"/>
          </a:xfrm>
        </p:grpSpPr>
        <p:sp>
          <p:nvSpPr>
            <p:cNvPr id="1032" name="Freeform 3">
              <a:extLst>
                <a:ext uri="{FF2B5EF4-FFF2-40B4-BE49-F238E27FC236}">
                  <a16:creationId xmlns:a16="http://schemas.microsoft.com/office/drawing/2014/main" id="{BE656FC8-3DFE-633E-CFB4-128936788778}"/>
                </a:ext>
              </a:extLst>
            </p:cNvPr>
            <p:cNvSpPr>
              <a:spLocks/>
            </p:cNvSpPr>
            <p:nvPr/>
          </p:nvSpPr>
          <p:spPr bwMode="auto">
            <a:xfrm>
              <a:off x="5387976" y="1585916"/>
              <a:ext cx="3744913" cy="5260973"/>
            </a:xfrm>
            <a:custGeom>
              <a:avLst/>
              <a:gdLst>
                <a:gd name="T0" fmla="*/ 2147483646 w 2359"/>
                <a:gd name="T1" fmla="*/ 0 h 3314"/>
                <a:gd name="T2" fmla="*/ 2147483646 w 2359"/>
                <a:gd name="T3" fmla="*/ 2147483646 h 3314"/>
                <a:gd name="T4" fmla="*/ 2147483646 w 2359"/>
                <a:gd name="T5" fmla="*/ 2147483646 h 3314"/>
                <a:gd name="T6" fmla="*/ 0 w 2359"/>
                <a:gd name="T7" fmla="*/ 2147483646 h 3314"/>
                <a:gd name="T8" fmla="*/ 2147483646 w 2359"/>
                <a:gd name="T9" fmla="*/ 2147483646 h 3314"/>
                <a:gd name="T10" fmla="*/ 2147483646 w 2359"/>
                <a:gd name="T11" fmla="*/ 2147483646 h 3314"/>
                <a:gd name="T12" fmla="*/ 2147483646 w 2359"/>
                <a:gd name="T13" fmla="*/ 2147483646 h 3314"/>
                <a:gd name="T14" fmla="*/ 0 w 2359"/>
                <a:gd name="T15" fmla="*/ 0 h 3314"/>
                <a:gd name="T16" fmla="*/ 2147483646 w 2359"/>
                <a:gd name="T17" fmla="*/ 2147483646 h 3314"/>
                <a:gd name="T18" fmla="*/ 2147483646 w 2359"/>
                <a:gd name="T19" fmla="*/ 2147483646 h 3314"/>
                <a:gd name="T20" fmla="*/ 2147483646 w 2359"/>
                <a:gd name="T21" fmla="*/ 2147483646 h 3314"/>
                <a:gd name="T22" fmla="*/ 2147483646 w 2359"/>
                <a:gd name="T23" fmla="*/ 2147483646 h 3314"/>
                <a:gd name="T24" fmla="*/ 2147483646 w 2359"/>
                <a:gd name="T25" fmla="*/ 2147483646 h 3314"/>
                <a:gd name="T26" fmla="*/ 2147483646 w 2359"/>
                <a:gd name="T27" fmla="*/ 2147483646 h 3314"/>
                <a:gd name="T28" fmla="*/ 2147483646 w 2359"/>
                <a:gd name="T29" fmla="*/ 2147483646 h 3314"/>
                <a:gd name="T30" fmla="*/ 2147483646 w 2359"/>
                <a:gd name="T31" fmla="*/ 2147483646 h 3314"/>
                <a:gd name="T32" fmla="*/ 2147483646 w 2359"/>
                <a:gd name="T33" fmla="*/ 2147483646 h 3314"/>
                <a:gd name="T34" fmla="*/ 2147483646 w 2359"/>
                <a:gd name="T35" fmla="*/ 2147483646 h 3314"/>
                <a:gd name="T36" fmla="*/ 2147483646 w 2359"/>
                <a:gd name="T37" fmla="*/ 2147483646 h 3314"/>
                <a:gd name="T38" fmla="*/ 2147483646 w 2359"/>
                <a:gd name="T39" fmla="*/ 2147483646 h 3314"/>
                <a:gd name="T40" fmla="*/ 2147483646 w 2359"/>
                <a:gd name="T41" fmla="*/ 2147483646 h 3314"/>
                <a:gd name="T42" fmla="*/ 2147483646 w 2359"/>
                <a:gd name="T43" fmla="*/ 2147483646 h 3314"/>
                <a:gd name="T44" fmla="*/ 17694720 60000 65536"/>
                <a:gd name="T45" fmla="*/ 0 60000 65536"/>
                <a:gd name="T46" fmla="*/ 5898240 60000 65536"/>
                <a:gd name="T47" fmla="*/ 1179648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359"/>
                <a:gd name="T67" fmla="*/ 0 h 3314"/>
                <a:gd name="T68" fmla="*/ 2359 w 2359"/>
                <a:gd name="T69" fmla="*/ 3314 h 33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solid"/>
                  <a:round/>
                  <a:headEnd/>
                  <a:tailEnd/>
                </a14:hiddenLine>
              </a:ext>
            </a:extLst>
          </p:spPr>
          <p:txBody>
            <a:bodyPr/>
            <a:lstStyle/>
            <a:p>
              <a:endParaRPr lang="de-CH"/>
            </a:p>
          </p:txBody>
        </p:sp>
        <p:sp>
          <p:nvSpPr>
            <p:cNvPr id="1033" name="Arc 4">
              <a:extLst>
                <a:ext uri="{FF2B5EF4-FFF2-40B4-BE49-F238E27FC236}">
                  <a16:creationId xmlns:a16="http://schemas.microsoft.com/office/drawing/2014/main" id="{90D472AC-252D-44A5-39BB-9AAB069D585C}"/>
                </a:ext>
              </a:extLst>
            </p:cNvPr>
            <p:cNvSpPr>
              <a:spLocks/>
            </p:cNvSpPr>
            <p:nvPr/>
          </p:nvSpPr>
          <p:spPr bwMode="auto">
            <a:xfrm>
              <a:off x="0" y="1591"/>
              <a:ext cx="8410576" cy="6845298"/>
            </a:xfrm>
            <a:custGeom>
              <a:avLst/>
              <a:gdLst>
                <a:gd name="T0" fmla="*/ 2147483646 w 21600"/>
                <a:gd name="T1" fmla="*/ 0 h 21600"/>
                <a:gd name="T2" fmla="*/ 2147483646 w 21600"/>
                <a:gd name="T3" fmla="*/ 2147483646 h 21600"/>
                <a:gd name="T4" fmla="*/ 2147483646 w 21600"/>
                <a:gd name="T5" fmla="*/ 2147483646 h 21600"/>
                <a:gd name="T6" fmla="*/ 0 w 21600"/>
                <a:gd name="T7" fmla="*/ 2147483646 h 21600"/>
                <a:gd name="T8" fmla="*/ 0 w 21600"/>
                <a:gd name="T9" fmla="*/ 0 h 21600"/>
                <a:gd name="T10" fmla="*/ 2147483646 w 21600"/>
                <a:gd name="T11" fmla="*/ 2147483646 h 21600"/>
                <a:gd name="T12" fmla="*/ 0 w 21600"/>
                <a:gd name="T13" fmla="*/ 2147483646 h 21600"/>
                <a:gd name="T14" fmla="*/ 17694720 60000 65536"/>
                <a:gd name="T15" fmla="*/ 0 60000 65536"/>
                <a:gd name="T16" fmla="*/ 5898240 60000 65536"/>
                <a:gd name="T17" fmla="*/ 1179648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12701">
              <a:solidFill>
                <a:srgbClr val="3366FF"/>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CH"/>
            </a:p>
          </p:txBody>
        </p:sp>
      </p:grpSp>
      <p:sp>
        <p:nvSpPr>
          <p:cNvPr id="5" name="Rectangle 5">
            <a:extLst>
              <a:ext uri="{FF2B5EF4-FFF2-40B4-BE49-F238E27FC236}">
                <a16:creationId xmlns:a16="http://schemas.microsoft.com/office/drawing/2014/main" id="{EFB732C6-6E74-99CF-3AD0-A984472EA5E8}"/>
              </a:ext>
            </a:extLst>
          </p:cNvPr>
          <p:cNvSpPr txBox="1">
            <a:spLocks noGrp="1"/>
          </p:cNvSpPr>
          <p:nvPr>
            <p:ph type="title"/>
          </p:nvPr>
        </p:nvSpPr>
        <p:spPr>
          <a:xfrm>
            <a:off x="914400" y="609600"/>
            <a:ext cx="10363200" cy="1143000"/>
          </a:xfrm>
          <a:prstGeom prst="rect">
            <a:avLst/>
          </a:prstGeom>
          <a:noFill/>
          <a:ln>
            <a:noFill/>
          </a:ln>
        </p:spPr>
        <p:txBody>
          <a:bodyPr vert="horz" wrap="square" lIns="92070" tIns="46040" rIns="92070" bIns="46040" anchor="ctr" anchorCtr="1" compatLnSpc="1"/>
          <a:lstStyle/>
          <a:p>
            <a:pPr lvl="0"/>
            <a:r>
              <a:rPr lang="de-DE"/>
              <a:t>Klicken Sie, um das Titelformat zu bearbeiten</a:t>
            </a:r>
          </a:p>
        </p:txBody>
      </p:sp>
      <p:sp>
        <p:nvSpPr>
          <p:cNvPr id="6" name="Rectangle 7">
            <a:extLst>
              <a:ext uri="{FF2B5EF4-FFF2-40B4-BE49-F238E27FC236}">
                <a16:creationId xmlns:a16="http://schemas.microsoft.com/office/drawing/2014/main" id="{F49F456A-218D-8D2A-FD9A-ECC95FCDD724}"/>
              </a:ext>
            </a:extLst>
          </p:cNvPr>
          <p:cNvSpPr txBox="1">
            <a:spLocks noGrp="1"/>
          </p:cNvSpPr>
          <p:nvPr>
            <p:ph type="dt" sz="half" idx="2"/>
          </p:nvPr>
        </p:nvSpPr>
        <p:spPr>
          <a:xfrm>
            <a:off x="914400" y="6248400"/>
            <a:ext cx="2540000" cy="457200"/>
          </a:xfrm>
          <a:prstGeom prst="rect">
            <a:avLst/>
          </a:prstGeom>
          <a:noFill/>
          <a:ln>
            <a:noFill/>
          </a:ln>
        </p:spPr>
        <p:txBody>
          <a:bodyPr vert="horz" wrap="square" lIns="92070" tIns="46040" rIns="92070" bIns="46040" numCol="1" anchor="ctr" anchorCtr="0" compatLnSpc="1">
            <a:prstTxWarp prst="textNoShape">
              <a:avLst/>
            </a:prstTxWarp>
          </a:bodyPr>
          <a:lstStyle>
            <a:lvl1pPr eaLnBrk="1" hangingPunct="1">
              <a:defRPr sz="1400">
                <a:solidFill>
                  <a:srgbClr val="FFFFFF"/>
                </a:solidFill>
                <a:latin typeface="Times New Roman" panose="02020603050405020304" pitchFamily="18" charset="0"/>
              </a:defRPr>
            </a:lvl1pPr>
          </a:lstStyle>
          <a:p>
            <a:pPr>
              <a:defRPr/>
            </a:pPr>
            <a:r>
              <a:rPr lang="de-DE" altLang="de-DE"/>
              <a:t>28. März 2015</a:t>
            </a:r>
          </a:p>
        </p:txBody>
      </p:sp>
      <p:sp>
        <p:nvSpPr>
          <p:cNvPr id="7" name="Rectangle 8">
            <a:extLst>
              <a:ext uri="{FF2B5EF4-FFF2-40B4-BE49-F238E27FC236}">
                <a16:creationId xmlns:a16="http://schemas.microsoft.com/office/drawing/2014/main" id="{2F494628-731B-E638-A4E5-9F88C09E2C81}"/>
              </a:ext>
            </a:extLst>
          </p:cNvPr>
          <p:cNvSpPr txBox="1">
            <a:spLocks noGrp="1"/>
          </p:cNvSpPr>
          <p:nvPr>
            <p:ph type="ftr" sz="quarter" idx="3"/>
          </p:nvPr>
        </p:nvSpPr>
        <p:spPr>
          <a:xfrm>
            <a:off x="4165600" y="6248400"/>
            <a:ext cx="3860800" cy="457200"/>
          </a:xfrm>
          <a:prstGeom prst="rect">
            <a:avLst/>
          </a:prstGeom>
          <a:noFill/>
          <a:ln>
            <a:noFill/>
          </a:ln>
        </p:spPr>
        <p:txBody>
          <a:bodyPr vert="horz" wrap="square" lIns="92070" tIns="46040" rIns="92070" bIns="46040" numCol="1" anchor="ctr" anchorCtr="1" compatLnSpc="1">
            <a:prstTxWarp prst="textNoShape">
              <a:avLst/>
            </a:prstTxWarp>
          </a:bodyPr>
          <a:lstStyle>
            <a:lvl1pPr algn="ctr" eaLnBrk="1" hangingPunct="1">
              <a:defRPr sz="1400">
                <a:solidFill>
                  <a:srgbClr val="FFFFFF"/>
                </a:solidFill>
                <a:latin typeface="Times New Roman" panose="02020603050405020304" pitchFamily="18" charset="0"/>
              </a:defRPr>
            </a:lvl1pPr>
          </a:lstStyle>
          <a:p>
            <a:pPr>
              <a:defRPr/>
            </a:pPr>
            <a:r>
              <a:rPr lang="de-CH" altLang="de-DE"/>
              <a:t>www.maler-ostschweiz.ch</a:t>
            </a:r>
            <a:endParaRPr lang="de-DE" altLang="de-DE"/>
          </a:p>
        </p:txBody>
      </p:sp>
      <p:sp>
        <p:nvSpPr>
          <p:cNvPr id="8" name="Rectangle 9">
            <a:extLst>
              <a:ext uri="{FF2B5EF4-FFF2-40B4-BE49-F238E27FC236}">
                <a16:creationId xmlns:a16="http://schemas.microsoft.com/office/drawing/2014/main" id="{1E6393FD-1015-64BF-F929-EBBD872CAB4F}"/>
              </a:ext>
            </a:extLst>
          </p:cNvPr>
          <p:cNvSpPr txBox="1">
            <a:spLocks noGrp="1"/>
          </p:cNvSpPr>
          <p:nvPr>
            <p:ph type="sldNum" sz="quarter" idx="4"/>
          </p:nvPr>
        </p:nvSpPr>
        <p:spPr>
          <a:xfrm>
            <a:off x="8737600" y="6248400"/>
            <a:ext cx="2540000" cy="457200"/>
          </a:xfrm>
          <a:prstGeom prst="rect">
            <a:avLst/>
          </a:prstGeom>
          <a:noFill/>
          <a:ln>
            <a:noFill/>
          </a:ln>
        </p:spPr>
        <p:txBody>
          <a:bodyPr vert="horz" wrap="square" lIns="92070" tIns="46040" rIns="92070" bIns="46040" numCol="1" anchor="ctr" anchorCtr="0" compatLnSpc="1">
            <a:prstTxWarp prst="textNoShape">
              <a:avLst/>
            </a:prstTxWarp>
          </a:bodyPr>
          <a:lstStyle>
            <a:lvl1pPr algn="r" eaLnBrk="1" hangingPunct="1">
              <a:defRPr sz="1400">
                <a:solidFill>
                  <a:srgbClr val="FFFFFF"/>
                </a:solidFill>
                <a:latin typeface="Times New Roman" panose="02020603050405020304" pitchFamily="18" charset="0"/>
              </a:defRPr>
            </a:lvl1pPr>
          </a:lstStyle>
          <a:p>
            <a:pPr>
              <a:defRPr/>
            </a:pPr>
            <a:fld id="{F2CEE979-16F6-48AE-B470-4A8E0DC38A77}" type="slidenum">
              <a:rPr lang="de-DE" altLang="de-DE"/>
              <a:pPr>
                <a:defRPr/>
              </a:pPr>
              <a:t>‹Nr.›</a:t>
            </a:fld>
            <a:endParaRPr lang="de-DE" altLang="de-DE"/>
          </a:p>
        </p:txBody>
      </p:sp>
      <p:sp>
        <p:nvSpPr>
          <p:cNvPr id="1031" name="Rectangle 11">
            <a:extLst>
              <a:ext uri="{FF2B5EF4-FFF2-40B4-BE49-F238E27FC236}">
                <a16:creationId xmlns:a16="http://schemas.microsoft.com/office/drawing/2014/main" id="{8A848902-1391-5452-1E0E-BEF9C20DE61E}"/>
              </a:ext>
            </a:extLst>
          </p:cNvPr>
          <p:cNvSpPr txBox="1">
            <a:spLocks noGrp="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Tree>
  </p:cSld>
  <p:clrMap bg1="lt1" tx1="dk1" bg2="lt2" tx2="dk2" accent1="accent1" accent2="accent2" accent3="accent3" accent4="accent4" accent5="accent5" accent6="accent6" hlink="hlink" folHlink="folHlink"/>
  <p:sldLayoutIdLst>
    <p:sldLayoutId id="2147486261" r:id="rId1"/>
    <p:sldLayoutId id="2147486262" r:id="rId2"/>
    <p:sldLayoutId id="2147486263" r:id="rId3"/>
    <p:sldLayoutId id="2147486264" r:id="rId4"/>
    <p:sldLayoutId id="2147486265" r:id="rId5"/>
    <p:sldLayoutId id="2147486266" r:id="rId6"/>
    <p:sldLayoutId id="2147486267" r:id="rId7"/>
    <p:sldLayoutId id="2147486268" r:id="rId8"/>
    <p:sldLayoutId id="2147486269" r:id="rId9"/>
    <p:sldLayoutId id="2147486270" r:id="rId10"/>
    <p:sldLayoutId id="2147486271" r:id="rId11"/>
  </p:sldLayoutIdLst>
  <p:transition/>
  <p:hf sldNum="0" hdr="0" dt="0"/>
  <p:txStyles>
    <p:titleStyle>
      <a:lvl1pPr algn="ctr" rtl="0" eaLnBrk="0" fontAlgn="base" hangingPunct="0">
        <a:spcBef>
          <a:spcPct val="0"/>
        </a:spcBef>
        <a:spcAft>
          <a:spcPct val="0"/>
        </a:spcAft>
        <a:defRPr lang="de-DE" sz="4400">
          <a:solidFill>
            <a:srgbClr val="FFCC66"/>
          </a:solidFill>
          <a:effectLst>
            <a:outerShdw dist="38096" dir="2700000">
              <a:srgbClr val="000000"/>
            </a:outerShdw>
          </a:effectLst>
          <a:latin typeface="Arial"/>
          <a:ea typeface="ＭＳ Ｐゴシック" panose="020B0600070205080204" pitchFamily="34" charset="-128"/>
          <a:cs typeface="ＭＳ Ｐゴシック" charset="-128"/>
        </a:defRPr>
      </a:lvl1pPr>
      <a:lvl2pPr algn="ctr" rtl="0" eaLnBrk="0" fontAlgn="base" hangingPunct="0">
        <a:spcBef>
          <a:spcPct val="0"/>
        </a:spcBef>
        <a:spcAft>
          <a:spcPct val="0"/>
        </a:spcAft>
        <a:defRPr sz="4400">
          <a:solidFill>
            <a:srgbClr val="FFCC66"/>
          </a:solidFill>
          <a:latin typeface="Arial" charset="0"/>
          <a:ea typeface="ＭＳ Ｐゴシック" panose="020B0600070205080204" pitchFamily="34" charset="-128"/>
          <a:cs typeface="ＭＳ Ｐゴシック" charset="-128"/>
        </a:defRPr>
      </a:lvl2pPr>
      <a:lvl3pPr algn="ctr" rtl="0" eaLnBrk="0" fontAlgn="base" hangingPunct="0">
        <a:spcBef>
          <a:spcPct val="0"/>
        </a:spcBef>
        <a:spcAft>
          <a:spcPct val="0"/>
        </a:spcAft>
        <a:defRPr sz="4400">
          <a:solidFill>
            <a:srgbClr val="FFCC66"/>
          </a:solidFill>
          <a:latin typeface="Arial" charset="0"/>
          <a:ea typeface="ＭＳ Ｐゴシック" panose="020B0600070205080204" pitchFamily="34" charset="-128"/>
          <a:cs typeface="ＭＳ Ｐゴシック" charset="-128"/>
        </a:defRPr>
      </a:lvl3pPr>
      <a:lvl4pPr algn="ctr" rtl="0" eaLnBrk="0" fontAlgn="base" hangingPunct="0">
        <a:spcBef>
          <a:spcPct val="0"/>
        </a:spcBef>
        <a:spcAft>
          <a:spcPct val="0"/>
        </a:spcAft>
        <a:defRPr sz="4400">
          <a:solidFill>
            <a:srgbClr val="FFCC66"/>
          </a:solidFill>
          <a:latin typeface="Arial" charset="0"/>
          <a:ea typeface="ＭＳ Ｐゴシック" panose="020B0600070205080204" pitchFamily="34" charset="-128"/>
          <a:cs typeface="ＭＳ Ｐゴシック" charset="-128"/>
        </a:defRPr>
      </a:lvl4pPr>
      <a:lvl5pPr algn="ctr" rtl="0" eaLnBrk="0" fontAlgn="base" hangingPunct="0">
        <a:spcBef>
          <a:spcPct val="0"/>
        </a:spcBef>
        <a:spcAft>
          <a:spcPct val="0"/>
        </a:spcAft>
        <a:defRPr sz="4400">
          <a:solidFill>
            <a:srgbClr val="FFCC66"/>
          </a:solidFill>
          <a:latin typeface="Arial" charset="0"/>
          <a:ea typeface="ＭＳ Ｐゴシック" panose="020B0600070205080204" pitchFamily="34" charset="-128"/>
          <a:cs typeface="ＭＳ Ｐゴシック" charset="-128"/>
        </a:defRPr>
      </a:lvl5pPr>
      <a:lvl6pPr marL="457200" algn="ctr" rtl="0" eaLnBrk="0" fontAlgn="base" hangingPunct="0">
        <a:spcBef>
          <a:spcPct val="0"/>
        </a:spcBef>
        <a:spcAft>
          <a:spcPct val="0"/>
        </a:spcAft>
        <a:defRPr sz="4400">
          <a:solidFill>
            <a:srgbClr val="FFCC66"/>
          </a:solidFill>
          <a:latin typeface="Arial" charset="0"/>
        </a:defRPr>
      </a:lvl6pPr>
      <a:lvl7pPr marL="914400" algn="ctr" rtl="0" eaLnBrk="0" fontAlgn="base" hangingPunct="0">
        <a:spcBef>
          <a:spcPct val="0"/>
        </a:spcBef>
        <a:spcAft>
          <a:spcPct val="0"/>
        </a:spcAft>
        <a:defRPr sz="4400">
          <a:solidFill>
            <a:srgbClr val="FFCC66"/>
          </a:solidFill>
          <a:latin typeface="Arial" charset="0"/>
        </a:defRPr>
      </a:lvl7pPr>
      <a:lvl8pPr marL="1371600" algn="ctr" rtl="0" eaLnBrk="0" fontAlgn="base" hangingPunct="0">
        <a:spcBef>
          <a:spcPct val="0"/>
        </a:spcBef>
        <a:spcAft>
          <a:spcPct val="0"/>
        </a:spcAft>
        <a:defRPr sz="4400">
          <a:solidFill>
            <a:srgbClr val="FFCC66"/>
          </a:solidFill>
          <a:latin typeface="Arial" charset="0"/>
        </a:defRPr>
      </a:lvl8pPr>
      <a:lvl9pPr marL="1828800" algn="ctr" rtl="0" eaLnBrk="0" fontAlgn="base" hangingPunct="0">
        <a:spcBef>
          <a:spcPct val="0"/>
        </a:spcBef>
        <a:spcAft>
          <a:spcPct val="0"/>
        </a:spcAft>
        <a:defRPr sz="4400">
          <a:solidFill>
            <a:srgbClr val="FFCC66"/>
          </a:solidFill>
          <a:latin typeface="Arial" charset="0"/>
        </a:defRPr>
      </a:lvl9pPr>
    </p:titleStyle>
    <p:bodyStyle>
      <a:lvl1pPr marL="342900" indent="-342900" algn="l" rtl="0" eaLnBrk="0" fontAlgn="base" hangingPunct="0">
        <a:spcBef>
          <a:spcPts val="800"/>
        </a:spcBef>
        <a:spcAft>
          <a:spcPct val="0"/>
        </a:spcAft>
        <a:buClr>
          <a:srgbClr val="3366FF"/>
        </a:buClr>
        <a:buSzPct val="80000"/>
        <a:buFont typeface="Wingdings" panose="05000000000000000000" pitchFamily="2" charset="2"/>
        <a:buChar char="l"/>
        <a:defRPr lang="de-DE" sz="3200">
          <a:solidFill>
            <a:srgbClr val="FFFFFF"/>
          </a:solidFill>
          <a:latin typeface="Times New Roman"/>
          <a:ea typeface="ＭＳ Ｐゴシック" panose="020B0600070205080204" pitchFamily="34" charset="-128"/>
          <a:cs typeface="ＭＳ Ｐゴシック" charset="-128"/>
        </a:defRPr>
      </a:lvl1pPr>
      <a:lvl2pPr marL="742950" lvl="1" indent="-285750" algn="l" rtl="0" eaLnBrk="0" fontAlgn="base" hangingPunct="0">
        <a:spcBef>
          <a:spcPts val="700"/>
        </a:spcBef>
        <a:spcAft>
          <a:spcPct val="0"/>
        </a:spcAft>
        <a:buClr>
          <a:srgbClr val="FFFFFF"/>
        </a:buClr>
        <a:buSzPct val="90000"/>
        <a:buChar char="–"/>
        <a:defRPr lang="de-DE" sz="2800">
          <a:solidFill>
            <a:srgbClr val="FFFFFF"/>
          </a:solidFill>
          <a:latin typeface="Times New Roman"/>
          <a:ea typeface="ＭＳ Ｐゴシック" panose="020B0600070205080204" pitchFamily="34" charset="-128"/>
        </a:defRPr>
      </a:lvl2pPr>
      <a:lvl3pPr marL="1143000" lvl="2" indent="-228600" algn="l" rtl="0" eaLnBrk="0" fontAlgn="base" hangingPunct="0">
        <a:spcBef>
          <a:spcPts val="600"/>
        </a:spcBef>
        <a:spcAft>
          <a:spcPct val="0"/>
        </a:spcAft>
        <a:buClr>
          <a:srgbClr val="00FFFF"/>
        </a:buClr>
        <a:buSzPct val="60000"/>
        <a:buFont typeface="Wingdings" panose="05000000000000000000" pitchFamily="2" charset="2"/>
        <a:buChar char="l"/>
        <a:defRPr lang="de-DE" sz="2400">
          <a:solidFill>
            <a:srgbClr val="FFFFFF"/>
          </a:solidFill>
          <a:latin typeface="Times New Roman"/>
          <a:ea typeface="ＭＳ Ｐゴシック" panose="020B0600070205080204" pitchFamily="34" charset="-128"/>
        </a:defRPr>
      </a:lvl3pPr>
      <a:lvl4pPr marL="1600200" lvl="3" indent="-228600" algn="l" rtl="0" eaLnBrk="0" fontAlgn="base" hangingPunct="0">
        <a:spcBef>
          <a:spcPts val="500"/>
        </a:spcBef>
        <a:spcAft>
          <a:spcPct val="0"/>
        </a:spcAft>
        <a:buClr>
          <a:srgbClr val="FFFFFF"/>
        </a:buClr>
        <a:buSzPct val="100000"/>
        <a:buChar char="–"/>
        <a:defRPr lang="de-DE" sz="2000">
          <a:solidFill>
            <a:srgbClr val="FFFFFF"/>
          </a:solidFill>
          <a:latin typeface="Times New Roman"/>
          <a:ea typeface="ＭＳ Ｐゴシック" panose="020B0600070205080204" pitchFamily="34" charset="-128"/>
        </a:defRPr>
      </a:lvl4pPr>
      <a:lvl5pPr marL="2057400" lvl="4" indent="-228600" algn="l" rtl="0" eaLnBrk="0" fontAlgn="base" hangingPunct="0">
        <a:spcBef>
          <a:spcPts val="500"/>
        </a:spcBef>
        <a:spcAft>
          <a:spcPct val="0"/>
        </a:spcAft>
        <a:buClr>
          <a:srgbClr val="00FFFF"/>
        </a:buClr>
        <a:buSzPct val="100000"/>
        <a:buChar char="•"/>
        <a:defRPr lang="de-DE" sz="2000">
          <a:solidFill>
            <a:srgbClr val="FFFFFF"/>
          </a:solidFill>
          <a:latin typeface="Times New Roman"/>
          <a:ea typeface="ＭＳ Ｐゴシック" panose="020B0600070205080204" pitchFamily="34" charset="-128"/>
        </a:defRPr>
      </a:lvl5pPr>
      <a:lvl6pPr marL="2514600" indent="-228600" algn="l" rtl="0" eaLnBrk="0" fontAlgn="base" hangingPunct="0">
        <a:spcBef>
          <a:spcPts val="500"/>
        </a:spcBef>
        <a:spcAft>
          <a:spcPct val="0"/>
        </a:spcAft>
        <a:buClr>
          <a:srgbClr val="00FFFF"/>
        </a:buClr>
        <a:buSzPct val="100000"/>
        <a:buChar char="•"/>
        <a:defRPr lang="de-DE" sz="2000">
          <a:solidFill>
            <a:srgbClr val="FFFFFF"/>
          </a:solidFill>
          <a:latin typeface="Times New Roman"/>
        </a:defRPr>
      </a:lvl6pPr>
      <a:lvl7pPr marL="2971800" indent="-228600" algn="l" rtl="0" eaLnBrk="0" fontAlgn="base" hangingPunct="0">
        <a:spcBef>
          <a:spcPts val="500"/>
        </a:spcBef>
        <a:spcAft>
          <a:spcPct val="0"/>
        </a:spcAft>
        <a:buClr>
          <a:srgbClr val="00FFFF"/>
        </a:buClr>
        <a:buSzPct val="100000"/>
        <a:buChar char="•"/>
        <a:defRPr lang="de-DE" sz="2000">
          <a:solidFill>
            <a:srgbClr val="FFFFFF"/>
          </a:solidFill>
          <a:latin typeface="Times New Roman"/>
        </a:defRPr>
      </a:lvl7pPr>
      <a:lvl8pPr marL="3429000" indent="-228600" algn="l" rtl="0" eaLnBrk="0" fontAlgn="base" hangingPunct="0">
        <a:spcBef>
          <a:spcPts val="500"/>
        </a:spcBef>
        <a:spcAft>
          <a:spcPct val="0"/>
        </a:spcAft>
        <a:buClr>
          <a:srgbClr val="00FFFF"/>
        </a:buClr>
        <a:buSzPct val="100000"/>
        <a:buChar char="•"/>
        <a:defRPr lang="de-DE" sz="2000">
          <a:solidFill>
            <a:srgbClr val="FFFFFF"/>
          </a:solidFill>
          <a:latin typeface="Times New Roman"/>
        </a:defRPr>
      </a:lvl8pPr>
      <a:lvl9pPr marL="3886200" indent="-228600" algn="l" rtl="0" eaLnBrk="0" fontAlgn="base" hangingPunct="0">
        <a:spcBef>
          <a:spcPts val="500"/>
        </a:spcBef>
        <a:spcAft>
          <a:spcPct val="0"/>
        </a:spcAft>
        <a:buClr>
          <a:srgbClr val="00FFFF"/>
        </a:buClr>
        <a:buSzPct val="100000"/>
        <a:buChar char="•"/>
        <a:defRPr lang="de-DE" sz="2000">
          <a:solidFill>
            <a:srgbClr val="FFFFFF"/>
          </a:solidFill>
          <a:latin typeface="Times New Roman"/>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45294CF1-9FC5-4ECC-0676-FF5D4D968390}"/>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de-CH" altLang="de-DE"/>
          </a:p>
        </p:txBody>
      </p:sp>
      <p:sp>
        <p:nvSpPr>
          <p:cNvPr id="2051" name="Textplatzhalter 2">
            <a:extLst>
              <a:ext uri="{FF2B5EF4-FFF2-40B4-BE49-F238E27FC236}">
                <a16:creationId xmlns:a16="http://schemas.microsoft.com/office/drawing/2014/main" id="{3AEEBBE0-7D09-1F57-A029-582C4DD2A898}"/>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de-CH" altLang="de-DE"/>
          </a:p>
        </p:txBody>
      </p:sp>
      <p:sp>
        <p:nvSpPr>
          <p:cNvPr id="4" name="Datumsplatzhalter 3">
            <a:extLst>
              <a:ext uri="{FF2B5EF4-FFF2-40B4-BE49-F238E27FC236}">
                <a16:creationId xmlns:a16="http://schemas.microsoft.com/office/drawing/2014/main" id="{2A5280A2-A1D6-FA25-CD05-3A5547BF4248}"/>
              </a:ext>
            </a:extLst>
          </p:cNvPr>
          <p:cNvSpPr>
            <a:spLocks noGrp="1"/>
          </p:cNvSpPr>
          <p:nvPr>
            <p:ph type="dt" sz="half" idx="2"/>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32C50920-D7D2-6EA6-DBD0-D69EFABBB837}"/>
              </a:ext>
            </a:extLst>
          </p:cNvPr>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anose="020B0604020202020204" pitchFamily="34" charset="0"/>
                <a:ea typeface="ＭＳ Ｐゴシック" panose="020B0600070205080204" pitchFamily="34" charset="-128"/>
                <a:cs typeface="+mn-cs"/>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2FE36277-C32E-D48B-5FFC-A02CEB8C7CB6}"/>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39C5EB5-07EB-4758-83EC-6FE84FF297A7}" type="slidenum">
              <a:rPr lang="de-CH" altLang="de-DE"/>
              <a:pPr>
                <a:defRPr/>
              </a:pPr>
              <a:t>‹Nr.›</a:t>
            </a:fld>
            <a:endParaRPr lang="de-CH" altLang="de-DE"/>
          </a:p>
        </p:txBody>
      </p:sp>
    </p:spTree>
  </p:cSld>
  <p:clrMap bg1="lt1" tx1="dk1" bg2="lt2" tx2="dk2" accent1="accent1" accent2="accent2" accent3="accent3" accent4="accent4" accent5="accent5" accent6="accent6" hlink="hlink" folHlink="folHlink"/>
  <p:sldLayoutIdLst>
    <p:sldLayoutId id="2147486249" r:id="rId1"/>
    <p:sldLayoutId id="2147486250" r:id="rId2"/>
    <p:sldLayoutId id="2147486251" r:id="rId3"/>
    <p:sldLayoutId id="2147486252" r:id="rId4"/>
    <p:sldLayoutId id="2147486253" r:id="rId5"/>
    <p:sldLayoutId id="2147486254" r:id="rId6"/>
    <p:sldLayoutId id="2147486255" r:id="rId7"/>
    <p:sldLayoutId id="2147486256" r:id="rId8"/>
    <p:sldLayoutId id="2147486257" r:id="rId9"/>
    <p:sldLayoutId id="2147486258" r:id="rId10"/>
    <p:sldLayoutId id="2147486259" r:id="rId11"/>
    <p:sldLayoutId id="2147486260" r:id="rId12"/>
  </p:sldLayoutIdLs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charset="-128"/>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5pPr>
      <a:lvl6pPr marL="4572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ＭＳ Ｐゴシック"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elplatzhalter 1">
            <a:extLst>
              <a:ext uri="{FF2B5EF4-FFF2-40B4-BE49-F238E27FC236}">
                <a16:creationId xmlns:a16="http://schemas.microsoft.com/office/drawing/2014/main" id="{12E92AB6-E23B-49C9-F95F-F8B960D7DEB3}"/>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de-CH" altLang="de-DE"/>
          </a:p>
        </p:txBody>
      </p:sp>
      <p:sp>
        <p:nvSpPr>
          <p:cNvPr id="3075" name="Textplatzhalter 2">
            <a:extLst>
              <a:ext uri="{FF2B5EF4-FFF2-40B4-BE49-F238E27FC236}">
                <a16:creationId xmlns:a16="http://schemas.microsoft.com/office/drawing/2014/main" id="{79B55A45-F8E3-6BA0-768A-359549FE06FC}"/>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de-CH" altLang="de-DE"/>
          </a:p>
        </p:txBody>
      </p:sp>
      <p:sp>
        <p:nvSpPr>
          <p:cNvPr id="4" name="Datumsplatzhalter 3">
            <a:extLst>
              <a:ext uri="{FF2B5EF4-FFF2-40B4-BE49-F238E27FC236}">
                <a16:creationId xmlns:a16="http://schemas.microsoft.com/office/drawing/2014/main" id="{45E420C0-68A1-6381-67A5-07E6E21839D6}"/>
              </a:ext>
            </a:extLst>
          </p:cNvPr>
          <p:cNvSpPr>
            <a:spLocks noGrp="1"/>
          </p:cNvSpPr>
          <p:nvPr>
            <p:ph type="dt" sz="half" idx="2"/>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r>
              <a:rPr lang="de-DE" altLang="de-DE"/>
              <a:t>28. März 2015</a:t>
            </a:r>
            <a:endParaRPr lang="de-CH" altLang="de-DE"/>
          </a:p>
        </p:txBody>
      </p:sp>
      <p:sp>
        <p:nvSpPr>
          <p:cNvPr id="5" name="Fußzeilenplatzhalter 4">
            <a:extLst>
              <a:ext uri="{FF2B5EF4-FFF2-40B4-BE49-F238E27FC236}">
                <a16:creationId xmlns:a16="http://schemas.microsoft.com/office/drawing/2014/main" id="{143F81F4-2D7F-25FA-EE00-DC5478D6B553}"/>
              </a:ext>
            </a:extLst>
          </p:cNvPr>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anose="020B0604020202020204" pitchFamily="34" charset="0"/>
                <a:ea typeface="ＭＳ Ｐゴシック" panose="020B0600070205080204" pitchFamily="34" charset="-128"/>
                <a:cs typeface="+mn-cs"/>
              </a:defRPr>
            </a:lvl1pPr>
          </a:lstStyle>
          <a:p>
            <a:pPr>
              <a:defRPr/>
            </a:pPr>
            <a:r>
              <a:rPr lang="de-CH" altLang="de-DE"/>
              <a:t>www.maler-ostschweiz.ch</a:t>
            </a:r>
          </a:p>
        </p:txBody>
      </p:sp>
      <p:sp>
        <p:nvSpPr>
          <p:cNvPr id="6" name="Foliennummernplatzhalter 5">
            <a:extLst>
              <a:ext uri="{FF2B5EF4-FFF2-40B4-BE49-F238E27FC236}">
                <a16:creationId xmlns:a16="http://schemas.microsoft.com/office/drawing/2014/main" id="{05022EF5-21BC-CEBA-42BA-ACC1A27F0BEE}"/>
              </a:ext>
            </a:extLst>
          </p:cNvPr>
          <p:cNvSpPr>
            <a:spLocks noGrp="1"/>
          </p:cNvSpPr>
          <p:nvPr>
            <p:ph type="sldNum" sz="quarter" idx="4"/>
          </p:nvPr>
        </p:nvSpPr>
        <p:spPr>
          <a:xfrm>
            <a:off x="8015288" y="6356350"/>
            <a:ext cx="35671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rgbClr val="F2F2F2"/>
                </a:solidFill>
                <a:latin typeface="Arial" panose="020B0604020202020204" pitchFamily="34" charset="0"/>
                <a:ea typeface="ＭＳ Ｐゴシック" panose="020B0600070205080204" pitchFamily="34" charset="-128"/>
                <a:cs typeface="+mn-cs"/>
              </a:defRPr>
            </a:lvl1pPr>
          </a:lstStyle>
          <a:p>
            <a:pPr>
              <a:defRPr/>
            </a:pPr>
            <a:r>
              <a:rPr lang="de-CH" altLang="de-DE"/>
              <a:t>www.maler-ostschweiz.ch</a:t>
            </a:r>
          </a:p>
        </p:txBody>
      </p:sp>
    </p:spTree>
  </p:cSld>
  <p:clrMap bg1="lt1" tx1="dk1" bg2="lt2" tx2="dk2" accent1="accent1" accent2="accent2" accent3="accent3" accent4="accent4" accent5="accent5" accent6="accent6" hlink="hlink" folHlink="folHlink"/>
  <p:sldLayoutIdLst>
    <p:sldLayoutId id="2147486272" r:id="rId1"/>
    <p:sldLayoutId id="2147486273" r:id="rId2"/>
    <p:sldLayoutId id="2147486274" r:id="rId3"/>
    <p:sldLayoutId id="2147486275" r:id="rId4"/>
    <p:sldLayoutId id="2147486276" r:id="rId5"/>
    <p:sldLayoutId id="2147486277" r:id="rId6"/>
    <p:sldLayoutId id="2147486278" r:id="rId7"/>
    <p:sldLayoutId id="2147486279" r:id="rId8"/>
    <p:sldLayoutId id="2147486280" r:id="rId9"/>
    <p:sldLayoutId id="2147486281" r:id="rId10"/>
    <p:sldLayoutId id="2147486282"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charset="-128"/>
        </a:defRPr>
      </a:lvl1pPr>
      <a:lvl2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2pPr>
      <a:lvl3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3pPr>
      <a:lvl4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4pPr>
      <a:lvl5pPr algn="ctr" rtl="0" eaLnBrk="0" fontAlgn="base" hangingPunct="0">
        <a:spcBef>
          <a:spcPct val="0"/>
        </a:spcBef>
        <a:spcAft>
          <a:spcPct val="0"/>
        </a:spcAft>
        <a:defRPr sz="4400">
          <a:solidFill>
            <a:schemeClr val="tx1"/>
          </a:solidFill>
          <a:latin typeface="Calibri" panose="020F0502020204030204" pitchFamily="34" charset="0"/>
          <a:ea typeface="ＭＳ Ｐゴシック" panose="020B0600070205080204" pitchFamily="34" charset="-128"/>
          <a:cs typeface="ＭＳ Ｐゴシック" charset="-128"/>
        </a:defRPr>
      </a:lvl5pPr>
      <a:lvl6pPr marL="4572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ＭＳ Ｐゴシック"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8674" name="Fußzeilenplatzhalter 1">
            <a:extLst>
              <a:ext uri="{FF2B5EF4-FFF2-40B4-BE49-F238E27FC236}">
                <a16:creationId xmlns:a16="http://schemas.microsoft.com/office/drawing/2014/main" id="{1B35E76B-AA56-1653-E6A0-8B63EA07AD2B}"/>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CH" altLang="de-DE" sz="1400">
                <a:solidFill>
                  <a:srgbClr val="FFFFFF"/>
                </a:solidFill>
                <a:latin typeface="Times New Roman" panose="02020603050405020304" pitchFamily="18" charset="0"/>
              </a:rPr>
              <a:t>www.maler-ostschweiz.ch</a:t>
            </a:r>
          </a:p>
        </p:txBody>
      </p:sp>
      <p:pic>
        <p:nvPicPr>
          <p:cNvPr id="28675" name="Grafik 3">
            <a:extLst>
              <a:ext uri="{FF2B5EF4-FFF2-40B4-BE49-F238E27FC236}">
                <a16:creationId xmlns:a16="http://schemas.microsoft.com/office/drawing/2014/main" id="{8859D8DC-E7E3-A432-0863-CA3F79222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09045">
            <a:off x="-2565400" y="1457325"/>
            <a:ext cx="9890125"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Grafik 7">
            <a:extLst>
              <a:ext uri="{FF2B5EF4-FFF2-40B4-BE49-F238E27FC236}">
                <a16:creationId xmlns:a16="http://schemas.microsoft.com/office/drawing/2014/main" id="{114221AF-8BD6-17C9-C6F4-7A8071B8C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07038">
            <a:off x="1509713" y="-3019425"/>
            <a:ext cx="9790112"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Grafik 5">
            <a:extLst>
              <a:ext uri="{FF2B5EF4-FFF2-40B4-BE49-F238E27FC236}">
                <a16:creationId xmlns:a16="http://schemas.microsoft.com/office/drawing/2014/main" id="{9825BF4A-B6D7-FF69-DE0C-0FF6A79651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16548">
            <a:off x="6416675" y="2124075"/>
            <a:ext cx="8840788"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ext Box 2">
            <a:extLst>
              <a:ext uri="{FF2B5EF4-FFF2-40B4-BE49-F238E27FC236}">
                <a16:creationId xmlns:a16="http://schemas.microsoft.com/office/drawing/2014/main" id="{BA7BCCD1-EF4A-ADF9-D3DA-8FB978D1340C}"/>
              </a:ext>
            </a:extLst>
          </p:cNvPr>
          <p:cNvSpPr txBox="1">
            <a:spLocks noChangeArrowheads="1"/>
          </p:cNvSpPr>
          <p:nvPr/>
        </p:nvSpPr>
        <p:spPr bwMode="auto">
          <a:xfrm>
            <a:off x="1524000" y="381000"/>
            <a:ext cx="914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1900"/>
              </a:spcBef>
              <a:buClrTx/>
              <a:buSzTx/>
              <a:buFont typeface="Wingdings" panose="05000000000000000000" pitchFamily="2" charset="2"/>
              <a:buNone/>
            </a:pPr>
            <a:r>
              <a:rPr lang="de-CH" altLang="de-DE" b="1">
                <a:solidFill>
                  <a:srgbClr val="FFCC00"/>
                </a:solidFill>
                <a:latin typeface="Century Gothic" panose="020B0502020202020204" pitchFamily="34" charset="0"/>
              </a:rPr>
              <a:t>Herzlich Willkommen zur Rangverkündigung des Maler-Lehrlingswettbewerbs 2026</a:t>
            </a:r>
          </a:p>
        </p:txBody>
      </p:sp>
      <p:sp>
        <p:nvSpPr>
          <p:cNvPr id="29699" name="Text Box 3">
            <a:extLst>
              <a:ext uri="{FF2B5EF4-FFF2-40B4-BE49-F238E27FC236}">
                <a16:creationId xmlns:a16="http://schemas.microsoft.com/office/drawing/2014/main" id="{264A03B7-151E-17C5-7B5C-573CA8E36030}"/>
              </a:ext>
            </a:extLst>
          </p:cNvPr>
          <p:cNvSpPr txBox="1">
            <a:spLocks noChangeArrowheads="1"/>
          </p:cNvSpPr>
          <p:nvPr/>
        </p:nvSpPr>
        <p:spPr bwMode="auto">
          <a:xfrm>
            <a:off x="839788" y="1700213"/>
            <a:ext cx="10225087" cy="403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1900"/>
              </a:spcBef>
              <a:buClrTx/>
              <a:buSzTx/>
              <a:buFont typeface="Wingdings" panose="05000000000000000000" pitchFamily="2" charset="2"/>
              <a:buNone/>
            </a:pPr>
            <a:r>
              <a:rPr lang="de-CH" altLang="de-DE" sz="4000">
                <a:latin typeface="Century Gothic" panose="020B0502020202020204" pitchFamily="34" charset="0"/>
              </a:rPr>
              <a:t>Wir danken den beteiligten Malerunternehmerverbänden und </a:t>
            </a:r>
            <a:br>
              <a:rPr lang="de-CH" altLang="de-DE" sz="4000">
                <a:latin typeface="Century Gothic" panose="020B0502020202020204" pitchFamily="34" charset="0"/>
              </a:rPr>
            </a:br>
            <a:r>
              <a:rPr lang="de-CH" altLang="de-DE" sz="4000">
                <a:latin typeface="Century Gothic" panose="020B0502020202020204" pitchFamily="34" charset="0"/>
              </a:rPr>
              <a:t>den vielen freiwilligen Spendern für ihre </a:t>
            </a:r>
            <a:r>
              <a:rPr lang="de-CH" altLang="de-DE" sz="4000" b="1">
                <a:latin typeface="Century Gothic" panose="020B0502020202020204" pitchFamily="34" charset="0"/>
              </a:rPr>
              <a:t>grosszügige Unterstützung!</a:t>
            </a:r>
          </a:p>
          <a:p>
            <a:pPr algn="ctr" eaLnBrk="1" hangingPunct="1">
              <a:spcBef>
                <a:spcPts val="1900"/>
              </a:spcBef>
              <a:buClrTx/>
              <a:buSzTx/>
              <a:buFont typeface="Wingdings" panose="05000000000000000000" pitchFamily="2" charset="2"/>
              <a:buNone/>
            </a:pPr>
            <a:r>
              <a:rPr lang="de-CH" altLang="de-DE" sz="4000">
                <a:latin typeface="Century Gothic" panose="020B0502020202020204" pitchFamily="34" charset="0"/>
              </a:rPr>
              <a:t>Mit ihrem Beitrag haben sie diesen Lehrlingswettbewerb ermöglicht!</a:t>
            </a:r>
          </a:p>
        </p:txBody>
      </p:sp>
      <p:sp>
        <p:nvSpPr>
          <p:cNvPr id="29700" name="Fußzeilenplatzhalter 1">
            <a:extLst>
              <a:ext uri="{FF2B5EF4-FFF2-40B4-BE49-F238E27FC236}">
                <a16:creationId xmlns:a16="http://schemas.microsoft.com/office/drawing/2014/main" id="{2D852605-ADA3-6ABD-ED1F-F0AEDB192D4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13FC2C9-6238-8767-D49E-8596864A8547}"/>
              </a:ext>
            </a:extLst>
          </p:cNvPr>
          <p:cNvSpPr>
            <a:spLocks noGrp="1"/>
          </p:cNvSpPr>
          <p:nvPr>
            <p:ph type="title"/>
          </p:nvPr>
        </p:nvSpPr>
        <p:spPr/>
        <p:txBody>
          <a:bodyPr numCol="1">
            <a:prstTxWarp prst="textNoShape">
              <a:avLst/>
            </a:prstTxWarp>
          </a:bodyPr>
          <a:lstStyle/>
          <a:p>
            <a:pPr>
              <a:defRPr/>
            </a:pPr>
            <a:r>
              <a:rPr altLang="de-DE" sz="5900" dirty="0">
                <a:effectLst/>
                <a:latin typeface="Arial" panose="020B0604020202020204" pitchFamily="34" charset="0"/>
              </a:rPr>
              <a:t>Rangverkündigung</a:t>
            </a:r>
            <a:r>
              <a:rPr altLang="de-DE" dirty="0">
                <a:effectLst>
                  <a:outerShdw blurRad="38100" dist="38100" dir="2700000" algn="tl">
                    <a:srgbClr val="C0C0C0"/>
                  </a:outerShdw>
                </a:effectLst>
                <a:latin typeface="Arial" panose="020B0604020202020204" pitchFamily="34" charset="0"/>
              </a:rPr>
              <a:t> </a:t>
            </a:r>
          </a:p>
        </p:txBody>
      </p:sp>
      <p:sp>
        <p:nvSpPr>
          <p:cNvPr id="30723" name="Inhaltsplatzhalter 3">
            <a:extLst>
              <a:ext uri="{FF2B5EF4-FFF2-40B4-BE49-F238E27FC236}">
                <a16:creationId xmlns:a16="http://schemas.microsoft.com/office/drawing/2014/main" id="{5BEA12D2-09F9-AE94-8CAF-0BCEE0CAB8FE}"/>
              </a:ext>
            </a:extLst>
          </p:cNvPr>
          <p:cNvSpPr txBox="1">
            <a:spLocks noGrp="1"/>
          </p:cNvSpPr>
          <p:nvPr>
            <p:ph idx="1"/>
          </p:nvPr>
        </p:nvSpPr>
        <p:spPr/>
        <p:txBody>
          <a:bodyPr/>
          <a:lstStyle/>
          <a:p>
            <a:pPr>
              <a:buClrTx/>
              <a:buFont typeface="Courier New" panose="02070309020205020404" pitchFamily="49" charset="0"/>
              <a:buChar char="o"/>
            </a:pPr>
            <a:r>
              <a:rPr altLang="de-DE" b="1">
                <a:solidFill>
                  <a:srgbClr val="FFFF66"/>
                </a:solidFill>
                <a:latin typeface="Arial" panose="020B0604020202020204" pitchFamily="34" charset="0"/>
                <a:cs typeface="Arial" panose="020B0604020202020204" pitchFamily="34" charset="0"/>
              </a:rPr>
              <a:t>Grusswort von Nicolin Uhlmann</a:t>
            </a:r>
          </a:p>
          <a:p>
            <a:pPr>
              <a:buClrTx/>
              <a:buFont typeface="Courier New" panose="02070309020205020404" pitchFamily="49" charset="0"/>
              <a:buChar char="o"/>
            </a:pPr>
            <a:r>
              <a:rPr altLang="de-DE" b="1">
                <a:solidFill>
                  <a:srgbClr val="FFFF66"/>
                </a:solidFill>
                <a:latin typeface="Arial" panose="020B0604020202020204" pitchFamily="34" charset="0"/>
                <a:cs typeface="Arial" panose="020B0604020202020204" pitchFamily="34" charset="0"/>
              </a:rPr>
              <a:t>Rangliste 1. Lehrjahr</a:t>
            </a:r>
          </a:p>
          <a:p>
            <a:pPr>
              <a:buClrTx/>
              <a:buFont typeface="Courier New" panose="02070309020205020404" pitchFamily="49" charset="0"/>
              <a:buChar char="o"/>
            </a:pPr>
            <a:r>
              <a:rPr altLang="de-DE" b="1">
                <a:solidFill>
                  <a:srgbClr val="FFFF66"/>
                </a:solidFill>
                <a:latin typeface="Arial" panose="020B0604020202020204" pitchFamily="34" charset="0"/>
                <a:cs typeface="Arial" panose="020B0604020202020204" pitchFamily="34" charset="0"/>
              </a:rPr>
              <a:t>Rangliste 2. Lehrjahr</a:t>
            </a:r>
          </a:p>
          <a:p>
            <a:pPr>
              <a:buClrTx/>
              <a:buFont typeface="Courier New" panose="02070309020205020404" pitchFamily="49" charset="0"/>
              <a:buChar char="o"/>
            </a:pPr>
            <a:r>
              <a:rPr altLang="de-DE" b="1">
                <a:solidFill>
                  <a:srgbClr val="FFFF66"/>
                </a:solidFill>
                <a:latin typeface="Arial" panose="020B0604020202020204" pitchFamily="34" charset="0"/>
                <a:cs typeface="Arial" panose="020B0604020202020204" pitchFamily="34" charset="0"/>
              </a:rPr>
              <a:t>Rangliste 3. Lehrjahr</a:t>
            </a:r>
          </a:p>
          <a:p>
            <a:pPr>
              <a:buClrTx/>
              <a:buFont typeface="Courier New" panose="02070309020205020404" pitchFamily="49" charset="0"/>
              <a:buChar char="o"/>
            </a:pPr>
            <a:r>
              <a:rPr altLang="de-DE" b="1">
                <a:solidFill>
                  <a:srgbClr val="FFFF66"/>
                </a:solidFill>
                <a:latin typeface="Arial" panose="020B0604020202020204" pitchFamily="34" charset="0"/>
                <a:cs typeface="Arial" panose="020B0604020202020204" pitchFamily="34" charset="0"/>
              </a:rPr>
              <a:t>Verleihung des Sonderpreises für die konstanteste Leistung der letzten drei Wettbewerbsjahre</a:t>
            </a:r>
          </a:p>
        </p:txBody>
      </p:sp>
      <p:sp>
        <p:nvSpPr>
          <p:cNvPr id="30724" name="Fußzeilenplatzhalter 1">
            <a:extLst>
              <a:ext uri="{FF2B5EF4-FFF2-40B4-BE49-F238E27FC236}">
                <a16:creationId xmlns:a16="http://schemas.microsoft.com/office/drawing/2014/main" id="{58CEEE4F-5FFF-346F-28F6-4D5000FE5AB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Fußzeilenplatzhalter 2">
            <a:extLst>
              <a:ext uri="{FF2B5EF4-FFF2-40B4-BE49-F238E27FC236}">
                <a16:creationId xmlns:a16="http://schemas.microsoft.com/office/drawing/2014/main" id="{FDD89E3D-B93E-E283-CA17-3B4CE6A605D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2" name="Text Box 2">
            <a:extLst>
              <a:ext uri="{FF2B5EF4-FFF2-40B4-BE49-F238E27FC236}">
                <a16:creationId xmlns:a16="http://schemas.microsoft.com/office/drawing/2014/main" id="{64CFC6FE-08A9-7FA1-5558-F3B1A92D2E33}"/>
              </a:ext>
            </a:extLst>
          </p:cNvPr>
          <p:cNvSpPr txBox="1"/>
          <p:nvPr/>
        </p:nvSpPr>
        <p:spPr>
          <a:xfrm>
            <a:off x="4979988" y="1362075"/>
            <a:ext cx="6229350" cy="3844925"/>
          </a:xfrm>
          <a:prstGeom prst="rect">
            <a:avLst/>
          </a:prstGeom>
          <a:noFill/>
          <a:ln>
            <a:noFill/>
          </a:ln>
        </p:spPr>
        <p:txBody>
          <a:bodyPr anchorCtr="1">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ts val="3000"/>
              </a:spcBef>
              <a:defRPr/>
            </a:pPr>
            <a:r>
              <a:rPr lang="de-CH" altLang="de-DE" sz="6000" b="1" dirty="0">
                <a:solidFill>
                  <a:srgbClr val="FFFF00"/>
                </a:solidFill>
                <a:effectLst>
                  <a:outerShdw blurRad="38100" dist="38100" dir="2700000" algn="tl">
                    <a:srgbClr val="C0C0C0"/>
                  </a:outerShdw>
                </a:effectLst>
                <a:latin typeface="Century Gothic" panose="020B0502020202020204" pitchFamily="34" charset="0"/>
              </a:rPr>
              <a:t>Herr Nicolin Uhlmann</a:t>
            </a:r>
          </a:p>
          <a:p>
            <a:pPr algn="ctr" eaLnBrk="1" hangingPunct="1">
              <a:spcBef>
                <a:spcPts val="1900"/>
              </a:spcBef>
              <a:defRPr/>
            </a:pPr>
            <a:r>
              <a:rPr lang="de-CH" altLang="de-DE" sz="3600" b="1" dirty="0">
                <a:solidFill>
                  <a:srgbClr val="FFCC00"/>
                </a:solidFill>
                <a:latin typeface="Century Gothic" panose="020B0502020202020204" pitchFamily="34" charset="0"/>
              </a:rPr>
              <a:t>Präsident Bündner Malerunternehmer-Verband</a:t>
            </a:r>
          </a:p>
        </p:txBody>
      </p:sp>
      <p:pic>
        <p:nvPicPr>
          <p:cNvPr id="31748" name="Grafik 3">
            <a:extLst>
              <a:ext uri="{FF2B5EF4-FFF2-40B4-BE49-F238E27FC236}">
                <a16:creationId xmlns:a16="http://schemas.microsoft.com/office/drawing/2014/main" id="{F29A5BFF-4E68-83C1-0335-56F5294C3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3" y="692150"/>
            <a:ext cx="4824412" cy="494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6">
            <a:extLst>
              <a:ext uri="{FF2B5EF4-FFF2-40B4-BE49-F238E27FC236}">
                <a16:creationId xmlns:a16="http://schemas.microsoft.com/office/drawing/2014/main" id="{E40596F0-259D-7C00-B084-179F4E7D172E}"/>
              </a:ext>
            </a:extLst>
          </p:cNvPr>
          <p:cNvSpPr txBox="1">
            <a:spLocks noGrp="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r>
              <a:rPr altLang="de-DE">
                <a:effectLst/>
                <a:latin typeface="Arial" panose="020B0604020202020204" pitchFamily="34" charset="0"/>
              </a:rPr>
              <a:t>Einzugsgebiet des Wettbewerbs</a:t>
            </a:r>
          </a:p>
        </p:txBody>
      </p:sp>
      <p:sp>
        <p:nvSpPr>
          <p:cNvPr id="32771" name="Inhaltsplatzhalter 7">
            <a:extLst>
              <a:ext uri="{FF2B5EF4-FFF2-40B4-BE49-F238E27FC236}">
                <a16:creationId xmlns:a16="http://schemas.microsoft.com/office/drawing/2014/main" id="{4D1EC2E3-3102-9411-442F-F0C0A81AD068}"/>
              </a:ext>
            </a:extLst>
          </p:cNvPr>
          <p:cNvSpPr txBox="1">
            <a:spLocks noGrp="1"/>
          </p:cNvSpPr>
          <p:nvPr>
            <p:ph idx="1"/>
          </p:nvPr>
        </p:nvSpPr>
        <p:spPr/>
        <p:txBody>
          <a:bodyPr/>
          <a:lstStyle/>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Kanton Glarus</a:t>
            </a:r>
          </a:p>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Kanton Graubünden</a:t>
            </a:r>
          </a:p>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Kanton Appenzell Innerrhoden</a:t>
            </a:r>
          </a:p>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Kanton Appenzell Ausserrhoden</a:t>
            </a:r>
          </a:p>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Kanton St. Gallen</a:t>
            </a:r>
            <a:endParaRPr lang="de-CH" altLang="de-DE" sz="3800">
              <a:solidFill>
                <a:srgbClr val="FFFF66"/>
              </a:solidFill>
              <a:latin typeface="Arial" panose="020B0604020202020204" pitchFamily="34" charset="0"/>
              <a:cs typeface="Arial" panose="020B0604020202020204" pitchFamily="34" charset="0"/>
            </a:endParaRPr>
          </a:p>
          <a:p>
            <a:pPr>
              <a:buClrTx/>
              <a:buFont typeface="Courier New" panose="02070309020205020404" pitchFamily="49" charset="0"/>
              <a:buChar char="o"/>
            </a:pPr>
            <a:r>
              <a:rPr altLang="de-DE" sz="3800">
                <a:solidFill>
                  <a:srgbClr val="FFFF66"/>
                </a:solidFill>
                <a:latin typeface="Arial" panose="020B0604020202020204" pitchFamily="34" charset="0"/>
                <a:cs typeface="Arial" panose="020B0604020202020204" pitchFamily="34" charset="0"/>
              </a:rPr>
              <a:t>Fürstentum Lichtenstein</a:t>
            </a:r>
          </a:p>
          <a:p>
            <a:endParaRPr altLang="de-DE">
              <a:latin typeface="Times New Roman" panose="02020603050405020304" pitchFamily="18" charset="0"/>
            </a:endParaRPr>
          </a:p>
        </p:txBody>
      </p:sp>
      <p:sp>
        <p:nvSpPr>
          <p:cNvPr id="32772" name="Fußzeilenplatzhalter 1">
            <a:extLst>
              <a:ext uri="{FF2B5EF4-FFF2-40B4-BE49-F238E27FC236}">
                <a16:creationId xmlns:a16="http://schemas.microsoft.com/office/drawing/2014/main" id="{536F8A8D-36A9-82B3-7EF9-75BEE279611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B7652E-37FD-9DE9-3D7E-632EA15E7BFF}"/>
              </a:ext>
            </a:extLst>
          </p:cNvPr>
          <p:cNvSpPr>
            <a:spLocks noGrp="1"/>
          </p:cNvSpPr>
          <p:nvPr>
            <p:ph type="title"/>
          </p:nvPr>
        </p:nvSpPr>
        <p:spPr>
          <a:xfrm>
            <a:off x="2209800" y="404813"/>
            <a:ext cx="7772400" cy="1143000"/>
          </a:xfrm>
        </p:spPr>
        <p:txBody>
          <a:bodyPr/>
          <a:lstStyle/>
          <a:p>
            <a:pPr>
              <a:defRPr/>
            </a:pPr>
            <a:r>
              <a:rPr lang="de-CH" dirty="0"/>
              <a:t>Preise</a:t>
            </a:r>
          </a:p>
        </p:txBody>
      </p:sp>
      <p:sp>
        <p:nvSpPr>
          <p:cNvPr id="33795" name="Inhaltsplatzhalter 2">
            <a:extLst>
              <a:ext uri="{FF2B5EF4-FFF2-40B4-BE49-F238E27FC236}">
                <a16:creationId xmlns:a16="http://schemas.microsoft.com/office/drawing/2014/main" id="{7E911CC2-A858-4ECE-531B-8A561E166104}"/>
              </a:ext>
            </a:extLst>
          </p:cNvPr>
          <p:cNvSpPr txBox="1">
            <a:spLocks noGrp="1"/>
          </p:cNvSpPr>
          <p:nvPr>
            <p:ph idx="1"/>
          </p:nvPr>
        </p:nvSpPr>
        <p:spPr>
          <a:xfrm>
            <a:off x="1200150" y="1557338"/>
            <a:ext cx="10009188" cy="4114800"/>
          </a:xfrm>
        </p:spPr>
        <p:txBody>
          <a:bodyPr/>
          <a:lstStyle/>
          <a:p>
            <a:pPr marL="0" indent="0">
              <a:buFont typeface="Wingdings" panose="05000000000000000000" pitchFamily="2" charset="2"/>
              <a:buNone/>
            </a:pPr>
            <a:r>
              <a:rPr lang="de-CH" altLang="de-DE" sz="3600">
                <a:solidFill>
                  <a:srgbClr val="FFFF66"/>
                </a:solidFill>
                <a:latin typeface="Times New Roman" panose="02020603050405020304" pitchFamily="18" charset="0"/>
              </a:rPr>
              <a:t>Für alle Mitwirkenden einen Anerkennungspreis </a:t>
            </a:r>
          </a:p>
          <a:p>
            <a:pPr marL="0" indent="0">
              <a:buFont typeface="Wingdings" panose="05000000000000000000" pitchFamily="2" charset="2"/>
              <a:buNone/>
            </a:pPr>
            <a:r>
              <a:rPr lang="de-CH" altLang="de-DE" sz="3600">
                <a:solidFill>
                  <a:srgbClr val="FFFF66"/>
                </a:solidFill>
                <a:latin typeface="Times New Roman" panose="02020603050405020304" pitchFamily="18" charset="0"/>
              </a:rPr>
              <a:t>Für alle Platzierungen zwischen 1. bis 10. Rang Konzert- und Warengutscheine im </a:t>
            </a:r>
            <a:br>
              <a:rPr lang="de-CH" altLang="de-DE" sz="3600">
                <a:solidFill>
                  <a:srgbClr val="FFFF66"/>
                </a:solidFill>
                <a:latin typeface="Times New Roman" panose="02020603050405020304" pitchFamily="18" charset="0"/>
              </a:rPr>
            </a:br>
            <a:r>
              <a:rPr lang="de-CH" altLang="de-DE" sz="3600">
                <a:solidFill>
                  <a:srgbClr val="FFFF66"/>
                </a:solidFill>
                <a:latin typeface="Times New Roman" panose="02020603050405020304" pitchFamily="18" charset="0"/>
              </a:rPr>
              <a:t>Gesamtwert von Fr. 3000.-</a:t>
            </a:r>
          </a:p>
          <a:p>
            <a:pPr marL="0" indent="0">
              <a:buFont typeface="Wingdings" panose="05000000000000000000" pitchFamily="2" charset="2"/>
              <a:buNone/>
            </a:pPr>
            <a:r>
              <a:rPr lang="de-CH" altLang="de-DE" sz="3600">
                <a:solidFill>
                  <a:srgbClr val="FFFF66"/>
                </a:solidFill>
                <a:latin typeface="Times New Roman" panose="02020603050405020304" pitchFamily="18" charset="0"/>
              </a:rPr>
              <a:t>Sonderpreis für die konstanteste Leistung über </a:t>
            </a:r>
            <a:br>
              <a:rPr lang="de-CH" altLang="de-DE" sz="3600">
                <a:solidFill>
                  <a:srgbClr val="FFFF66"/>
                </a:solidFill>
                <a:latin typeface="Times New Roman" panose="02020603050405020304" pitchFamily="18" charset="0"/>
              </a:rPr>
            </a:br>
            <a:r>
              <a:rPr lang="de-CH" altLang="de-DE" sz="3600">
                <a:solidFill>
                  <a:srgbClr val="FFFF66"/>
                </a:solidFill>
                <a:latin typeface="Times New Roman" panose="02020603050405020304" pitchFamily="18" charset="0"/>
              </a:rPr>
              <a:t>drei Lehrjahre ein «Goldvreneli» gesponsert von der Firma Josef Dolder AG, St. Gallen</a:t>
            </a:r>
          </a:p>
        </p:txBody>
      </p:sp>
      <p:sp>
        <p:nvSpPr>
          <p:cNvPr id="33796" name="Fußzeilenplatzhalter 3">
            <a:extLst>
              <a:ext uri="{FF2B5EF4-FFF2-40B4-BE49-F238E27FC236}">
                <a16:creationId xmlns:a16="http://schemas.microsoft.com/office/drawing/2014/main" id="{D6AE4AF2-C9EE-1C56-814A-A2E9F96F9D3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endParaRPr lang="de-DE" altLang="de-DE" sz="14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ext Box 2">
            <a:extLst>
              <a:ext uri="{FF2B5EF4-FFF2-40B4-BE49-F238E27FC236}">
                <a16:creationId xmlns:a16="http://schemas.microsoft.com/office/drawing/2014/main" id="{608C8C89-213C-E35D-821D-D0876CFBA4AC}"/>
              </a:ext>
            </a:extLst>
          </p:cNvPr>
          <p:cNvSpPr txBox="1">
            <a:spLocks noChangeArrowheads="1"/>
          </p:cNvSpPr>
          <p:nvPr/>
        </p:nvSpPr>
        <p:spPr bwMode="auto">
          <a:xfrm>
            <a:off x="1416050" y="327025"/>
            <a:ext cx="9144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5800"/>
              </a:spcBef>
              <a:buClrTx/>
              <a:buSzTx/>
              <a:buFont typeface="Wingdings" panose="05000000000000000000" pitchFamily="2" charset="2"/>
              <a:buNone/>
            </a:pPr>
            <a:r>
              <a:rPr lang="de-CH" altLang="de-DE" sz="9600">
                <a:solidFill>
                  <a:srgbClr val="FFCC00"/>
                </a:solidFill>
                <a:latin typeface="Century Gothic" panose="020B0502020202020204" pitchFamily="34" charset="0"/>
              </a:rPr>
              <a:t>1. Lehrjahr</a:t>
            </a:r>
          </a:p>
        </p:txBody>
      </p:sp>
      <p:sp>
        <p:nvSpPr>
          <p:cNvPr id="34819" name="Fußzeilenplatzhalter 1">
            <a:extLst>
              <a:ext uri="{FF2B5EF4-FFF2-40B4-BE49-F238E27FC236}">
                <a16:creationId xmlns:a16="http://schemas.microsoft.com/office/drawing/2014/main" id="{935B247C-30C9-356C-F55A-0FC2CC867C3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3" name="Grafik 2">
            <a:extLst>
              <a:ext uri="{FF2B5EF4-FFF2-40B4-BE49-F238E27FC236}">
                <a16:creationId xmlns:a16="http://schemas.microsoft.com/office/drawing/2014/main" id="{22D00EEA-EE2B-E635-AC61-CE2DA125B22B}"/>
              </a:ext>
            </a:extLst>
          </p:cNvPr>
          <p:cNvPicPr>
            <a:picLocks noChangeAspect="1"/>
          </p:cNvPicPr>
          <p:nvPr/>
        </p:nvPicPr>
        <p:blipFill>
          <a:blip r:embed="rId2"/>
          <a:stretch>
            <a:fillRect/>
          </a:stretch>
        </p:blipFill>
        <p:spPr>
          <a:xfrm>
            <a:off x="335360" y="1412776"/>
            <a:ext cx="10369152" cy="443959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Fußzeilenplatzhalter 2">
            <a:extLst>
              <a:ext uri="{FF2B5EF4-FFF2-40B4-BE49-F238E27FC236}">
                <a16:creationId xmlns:a16="http://schemas.microsoft.com/office/drawing/2014/main" id="{49CFC217-7F22-D0BA-E81E-7BB8191900D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2" name="Rectangle 2">
            <a:extLst>
              <a:ext uri="{FF2B5EF4-FFF2-40B4-BE49-F238E27FC236}">
                <a16:creationId xmlns:a16="http://schemas.microsoft.com/office/drawing/2014/main" id="{77D29B8F-95B7-AAF7-95B2-2C8DE11636B5}"/>
              </a:ext>
            </a:extLst>
          </p:cNvPr>
          <p:cNvSpPr txBox="1">
            <a:spLocks noGrp="1"/>
          </p:cNvSpPr>
          <p:nvPr>
            <p:ph type="title" idx="4294967295"/>
          </p:nvPr>
        </p:nvSpPr>
        <p:spPr>
          <a:xfrm>
            <a:off x="407988" y="260350"/>
            <a:ext cx="11233150" cy="5029200"/>
          </a:xfrm>
        </p:spPr>
        <p:txBody>
          <a:bodyPr numCol="1" anchorCtr="0">
            <a:prstTxWarp prst="textNoShape">
              <a:avLst/>
            </a:prstTxWarp>
          </a:bodyPr>
          <a:lstStyle/>
          <a:p>
            <a:pPr algn="l">
              <a:defRPr/>
            </a:pPr>
            <a:br>
              <a:rPr altLang="de-DE" sz="2800" b="1" dirty="0">
                <a:solidFill>
                  <a:srgbClr val="FFCC00"/>
                </a:solidFill>
                <a:effectLst>
                  <a:outerShdw blurRad="38100" dist="38100" dir="2700000" algn="tl">
                    <a:srgbClr val="C0C0C0"/>
                  </a:outerShdw>
                </a:effectLst>
                <a:latin typeface="Century Gothic" panose="020B0502020202020204" pitchFamily="34" charset="0"/>
                <a:cs typeface="Times New Roman" panose="02020603050405020304" pitchFamily="18" charset="0"/>
              </a:rPr>
            </a:br>
            <a:br>
              <a:rPr lang="de-CH" altLang="de-DE" sz="2800" b="1" dirty="0">
                <a:solidFill>
                  <a:srgbClr val="FFCC00"/>
                </a:solidFill>
                <a:effectLst>
                  <a:outerShdw blurRad="38100" dist="38100" dir="2700000" algn="tl">
                    <a:srgbClr val="C0C0C0"/>
                  </a:outerShdw>
                </a:effectLst>
                <a:latin typeface="Century Gothic" panose="020B0502020202020204" pitchFamily="34" charset="0"/>
                <a:cs typeface="Times New Roman" panose="02020603050405020304" pitchFamily="18" charset="0"/>
              </a:rPr>
            </a:br>
            <a:br>
              <a:rPr lang="de-CH" altLang="de-DE" sz="2800" b="1" dirty="0">
                <a:solidFill>
                  <a:srgbClr val="FFCC00"/>
                </a:solidFill>
                <a:effectLst>
                  <a:outerShdw blurRad="38100" dist="38100" dir="2700000" algn="tl">
                    <a:srgbClr val="C0C0C0"/>
                  </a:outerShdw>
                </a:effectLst>
                <a:latin typeface="Century Gothic" panose="020B0502020202020204" pitchFamily="34" charset="0"/>
                <a:cs typeface="Times New Roman" panose="02020603050405020304" pitchFamily="18" charset="0"/>
              </a:rPr>
            </a:br>
            <a:br>
              <a:rPr lang="de-CH" altLang="de-DE" sz="2800" b="1" dirty="0">
                <a:solidFill>
                  <a:srgbClr val="FFCC00"/>
                </a:solidFill>
                <a:effectLst>
                  <a:outerShdw blurRad="38100" dist="38100" dir="2700000" algn="tl">
                    <a:srgbClr val="C0C0C0"/>
                  </a:outerShdw>
                </a:effectLst>
                <a:latin typeface="Century Gothic" panose="020B0502020202020204" pitchFamily="34" charset="0"/>
                <a:cs typeface="Times New Roman" panose="02020603050405020304" pitchFamily="18" charset="0"/>
              </a:rPr>
            </a:br>
            <a:r>
              <a:rPr altLang="de-DE" sz="3600" b="1" dirty="0">
                <a:solidFill>
                  <a:srgbClr val="FFCC00"/>
                </a:solidFill>
                <a:effectLst/>
                <a:latin typeface="Century Gothic" panose="020B0502020202020204" pitchFamily="34" charset="0"/>
                <a:cs typeface="Times New Roman" panose="02020603050405020304" pitchFamily="18" charset="0"/>
              </a:rPr>
              <a:t>Auszug der </a:t>
            </a:r>
            <a:br>
              <a:rPr altLang="de-DE" sz="3600" b="1" dirty="0">
                <a:solidFill>
                  <a:srgbClr val="FFCC00"/>
                </a:solidFill>
                <a:effectLst/>
                <a:latin typeface="Century Gothic" panose="020B0502020202020204" pitchFamily="34" charset="0"/>
                <a:cs typeface="Times New Roman" panose="02020603050405020304" pitchFamily="18" charset="0"/>
              </a:rPr>
            </a:br>
            <a:r>
              <a:rPr altLang="de-DE" sz="3600" b="1" dirty="0">
                <a:solidFill>
                  <a:srgbClr val="FFCC00"/>
                </a:solidFill>
                <a:effectLst/>
                <a:latin typeface="Century Gothic" panose="020B0502020202020204" pitchFamily="34" charset="0"/>
                <a:cs typeface="Times New Roman" panose="02020603050405020304" pitchFamily="18" charset="0"/>
              </a:rPr>
              <a:t>Wettbewerbsbestimmungen Maler 1. Lehrjahr</a:t>
            </a:r>
            <a:r>
              <a:rPr altLang="de-DE" sz="3200" b="1" u="sng" dirty="0">
                <a:solidFill>
                  <a:srgbClr val="FFCC00"/>
                </a:solidFill>
                <a:effectLst/>
                <a:latin typeface="Century Gothic" panose="020B0502020202020204" pitchFamily="34" charset="0"/>
                <a:cs typeface="Times New Roman" panose="02020603050405020304" pitchFamily="18" charset="0"/>
              </a:rPr>
              <a:t> </a:t>
            </a:r>
            <a:br>
              <a:rPr altLang="de-DE" sz="2400" b="1" u="sng" dirty="0">
                <a:solidFill>
                  <a:srgbClr val="FFCC00"/>
                </a:solidFill>
                <a:effectLst/>
                <a:latin typeface="Century Gothic" panose="020B0502020202020204" pitchFamily="34" charset="0"/>
                <a:cs typeface="Times New Roman" panose="02020603050405020304" pitchFamily="18" charset="0"/>
              </a:rPr>
            </a:br>
            <a:br>
              <a:rPr altLang="de-DE" sz="1100" dirty="0">
                <a:solidFill>
                  <a:srgbClr val="FFFFFF"/>
                </a:solidFill>
                <a:effectLst/>
                <a:latin typeface="Century Gothic" panose="020B0502020202020204" pitchFamily="34" charset="0"/>
                <a:cs typeface="Times New Roman" panose="02020603050405020304" pitchFamily="18" charset="0"/>
              </a:rPr>
            </a:br>
            <a:r>
              <a:rPr lang="de-CH" altLang="de-DE" sz="3200" b="1" dirty="0">
                <a:solidFill>
                  <a:srgbClr val="FFFF00"/>
                </a:solidFill>
                <a:effectLst/>
                <a:latin typeface="Century Gothic" panose="020B0502020202020204" pitchFamily="34" charset="0"/>
              </a:rPr>
              <a:t>Gestaltung Bistrotischblatt</a:t>
            </a:r>
            <a:br>
              <a:rPr lang="de-CH" altLang="de-DE" sz="3200" b="1" dirty="0">
                <a:solidFill>
                  <a:srgbClr val="FFFF00"/>
                </a:solidFill>
                <a:effectLst/>
                <a:latin typeface="Century Gothic" panose="020B0502020202020204" pitchFamily="34" charset="0"/>
              </a:rPr>
            </a:br>
            <a:r>
              <a:rPr lang="de-CH" altLang="de-DE" sz="3200" b="1" dirty="0">
                <a:solidFill>
                  <a:srgbClr val="FFFF00"/>
                </a:solidFill>
                <a:effectLst/>
                <a:latin typeface="Century Gothic" panose="020B0502020202020204" pitchFamily="34" charset="0"/>
              </a:rPr>
              <a:t>Thema: geglückter Start</a:t>
            </a:r>
            <a:br>
              <a:rPr lang="de-CH" altLang="de-DE" sz="2400" b="1" dirty="0">
                <a:effectLst/>
                <a:latin typeface="Century Gothic" panose="020B0502020202020204" pitchFamily="34" charset="0"/>
              </a:rPr>
            </a:br>
            <a:br>
              <a:rPr lang="de-CH" altLang="de-DE" sz="2400" b="1" dirty="0">
                <a:effectLst/>
                <a:latin typeface="Arial" panose="020B0604020202020204" pitchFamily="34" charset="0"/>
              </a:rPr>
            </a:br>
            <a:r>
              <a:rPr lang="de-CH" sz="2000" dirty="0">
                <a:effectLst/>
              </a:rPr>
              <a:t>Der Bistrotisch muss auf der Oberseite ganzflächig im Glanzgrad «Glanz - Hochglanz»  </a:t>
            </a:r>
            <a:br>
              <a:rPr lang="de-CH" sz="2000" dirty="0">
                <a:effectLst/>
              </a:rPr>
            </a:br>
            <a:r>
              <a:rPr lang="de-CH" sz="2000" dirty="0">
                <a:effectLst/>
              </a:rPr>
              <a:t>zum Thema gestaltet werden.</a:t>
            </a:r>
            <a:br>
              <a:rPr lang="de-CH" sz="2000" dirty="0">
                <a:effectLst/>
              </a:rPr>
            </a:br>
            <a:r>
              <a:rPr lang="de-CH" sz="2000" dirty="0">
                <a:effectLst/>
              </a:rPr>
              <a:t>Die Unterseite, Aussenkante und Innenkannte (15mm von oben) muss vollflächig deckend, im Glanzgrad «matt - seidenmatt» in einem kontrastreichen Farbton zur Oberseite gestrichen werden (nicht gespritzt oder gerollt).</a:t>
            </a:r>
            <a:br>
              <a:rPr lang="de-CH" sz="2000" dirty="0">
                <a:effectLst/>
              </a:rPr>
            </a:br>
            <a:r>
              <a:rPr lang="de-CH" sz="2000" dirty="0">
                <a:effectLst/>
              </a:rPr>
              <a:t>Auf der Oberseite muss das Glücksblatt (siehe Vorlage) mindesten einmal in der Grösse (Durchmesser ohne Blattstiel) von 8 cm aufgemalt werden. </a:t>
            </a:r>
            <a:br>
              <a:rPr lang="de-CH" sz="2000" dirty="0">
                <a:effectLst/>
              </a:rPr>
            </a:br>
            <a:r>
              <a:rPr lang="de-CH" sz="2000" dirty="0">
                <a:effectLst/>
              </a:rPr>
              <a:t>Auf der Unterseite malen Sie zentral (mittig) ein selbst gewähltes Gefahrensymbol mit einer Schenkellänge von 10 cm auf. </a:t>
            </a:r>
            <a:br>
              <a:rPr lang="de-CH" sz="2800" dirty="0">
                <a:effectLst/>
                <a:latin typeface="Times New Roman" panose="02020603050405020304" pitchFamily="18" charset="0"/>
                <a:ea typeface="Times New Roman" panose="02020603050405020304" pitchFamily="18" charset="0"/>
              </a:rPr>
            </a:br>
            <a:br>
              <a:rPr lang="de-CH" altLang="de-DE" sz="2400" dirty="0">
                <a:effectLst>
                  <a:outerShdw blurRad="38100" dist="38100" dir="2700000" algn="tl">
                    <a:srgbClr val="C0C0C0"/>
                  </a:outerShdw>
                </a:effectLst>
                <a:latin typeface="Century Gothic" panose="020B0502020202020204" pitchFamily="34" charset="0"/>
              </a:rPr>
            </a:br>
            <a:br>
              <a:rPr altLang="de-DE" sz="2000" dirty="0">
                <a:effectLst>
                  <a:outerShdw blurRad="38100" dist="38100" dir="2700000" algn="tl">
                    <a:srgbClr val="C0C0C0"/>
                  </a:outerShdw>
                </a:effectLst>
                <a:latin typeface="Century Gothic" panose="020B0502020202020204" pitchFamily="34" charset="0"/>
              </a:rPr>
            </a:br>
            <a:br>
              <a:rPr altLang="de-DE" sz="2400" dirty="0">
                <a:effectLst>
                  <a:outerShdw blurRad="38100" dist="38100" dir="2700000" algn="tl">
                    <a:srgbClr val="C0C0C0"/>
                  </a:outerShdw>
                </a:effectLst>
                <a:latin typeface="Century Gothic" panose="020B0502020202020204" pitchFamily="34" charset="0"/>
              </a:rPr>
            </a:br>
            <a:r>
              <a:rPr altLang="de-DE" sz="1600" dirty="0">
                <a:solidFill>
                  <a:srgbClr val="FFFFFF"/>
                </a:solidFill>
                <a:effectLst>
                  <a:outerShdw blurRad="38100" dist="38100" dir="2700000" algn="tl">
                    <a:srgbClr val="C0C0C0"/>
                  </a:outerShdw>
                </a:effectLst>
                <a:latin typeface="Century Gothic" panose="020B0502020202020204" pitchFamily="34" charset="0"/>
                <a:cs typeface="Times New Roman" panose="02020603050405020304" pitchFamily="18" charset="0"/>
              </a:rPr>
              <a:t> </a:t>
            </a:r>
            <a:endParaRPr lang="de-CH" altLang="de-DE" sz="2800" b="1" dirty="0">
              <a:effectLst>
                <a:outerShdw blurRad="38100" dist="38100" dir="2700000" algn="tl">
                  <a:srgbClr val="C0C0C0"/>
                </a:outerShdw>
              </a:effectLst>
              <a:latin typeface="Century Gothic" panose="020B050202020202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ußzeilenplatzhalter 2">
            <a:extLst>
              <a:ext uri="{FF2B5EF4-FFF2-40B4-BE49-F238E27FC236}">
                <a16:creationId xmlns:a16="http://schemas.microsoft.com/office/drawing/2014/main" id="{09286D44-C9E9-44BB-37BC-F003D435601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36867" name="Rectangle 2">
            <a:extLst>
              <a:ext uri="{FF2B5EF4-FFF2-40B4-BE49-F238E27FC236}">
                <a16:creationId xmlns:a16="http://schemas.microsoft.com/office/drawing/2014/main" id="{85968A55-1B4A-775E-F33C-20DC91D9DBFA}"/>
              </a:ext>
            </a:extLst>
          </p:cNvPr>
          <p:cNvSpPr txBox="1">
            <a:spLocks noGrp="1"/>
          </p:cNvSpPr>
          <p:nvPr>
            <p:ph type="title" idx="4294967295"/>
          </p:nvPr>
        </p:nvSpPr>
        <p:spPr bwMode="auto">
          <a:xfrm>
            <a:off x="407988" y="476250"/>
            <a:ext cx="11784012" cy="5256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a:prstTxWarp prst="textNoShape">
              <a:avLst/>
            </a:prstTxWarp>
          </a:bodyPr>
          <a:lstStyle/>
          <a:p>
            <a:pPr algn="l" eaLnBrk="1">
              <a:tabLst>
                <a:tab pos="355600" algn="l"/>
              </a:tabLst>
            </a:pPr>
            <a:r>
              <a:rPr lang="de-CH" altLang="de-DE" b="1">
                <a:solidFill>
                  <a:srgbClr val="FFFF00"/>
                </a:solidFill>
                <a:effectLst/>
                <a:latin typeface="Century Gothic" panose="020B0502020202020204" pitchFamily="34" charset="0"/>
              </a:rPr>
              <a:t>Bewertung: </a:t>
            </a:r>
            <a:br>
              <a:rPr lang="de-CH" altLang="de-DE" sz="2400" b="1">
                <a:solidFill>
                  <a:srgbClr val="FF0000"/>
                </a:solidFill>
                <a:effectLst/>
                <a:latin typeface="Century Gothic" panose="020B0502020202020204" pitchFamily="34" charset="0"/>
              </a:rPr>
            </a:br>
            <a:br>
              <a:rPr altLang="de-DE" sz="2000">
                <a:effectLst/>
                <a:latin typeface="Arial" panose="020B0604020202020204" pitchFamily="34" charset="0"/>
              </a:rPr>
            </a:br>
            <a:r>
              <a:rPr altLang="de-DE" sz="3600">
                <a:effectLst/>
                <a:latin typeface="Arial" panose="020B0604020202020204" pitchFamily="34" charset="0"/>
              </a:rPr>
              <a:t>-	</a:t>
            </a:r>
            <a:r>
              <a:rPr lang="de-CH" altLang="de-DE" sz="3600" b="1">
                <a:effectLst/>
                <a:latin typeface="Century Gothic" panose="020B0502020202020204" pitchFamily="34" charset="0"/>
              </a:rPr>
              <a:t>Sauberkeit 		</a:t>
            </a:r>
            <a:br>
              <a:rPr altLang="de-DE" sz="3600" b="1">
                <a:effectLst/>
                <a:latin typeface="Century Gothic" panose="020B0502020202020204" pitchFamily="34" charset="0"/>
              </a:rPr>
            </a:br>
            <a:r>
              <a:rPr altLang="de-DE" sz="3600" b="1">
                <a:effectLst/>
                <a:latin typeface="Century Gothic" panose="020B0502020202020204" pitchFamily="34" charset="0"/>
              </a:rPr>
              <a:t>- 	</a:t>
            </a:r>
            <a:r>
              <a:rPr lang="de-CH" altLang="de-DE" sz="3600" b="1">
                <a:effectLst/>
                <a:latin typeface="Century Gothic" panose="020B0502020202020204" pitchFamily="34" charset="0"/>
              </a:rPr>
              <a:t>Richtigkeit (Gebotszeichen)</a:t>
            </a:r>
            <a:br>
              <a:rPr altLang="de-DE" sz="3600" b="1">
                <a:effectLst/>
                <a:latin typeface="Century Gothic" panose="020B0502020202020204" pitchFamily="34" charset="0"/>
              </a:rPr>
            </a:br>
            <a:r>
              <a:rPr altLang="de-DE" sz="3600" b="1">
                <a:effectLst/>
                <a:latin typeface="Century Gothic" panose="020B0502020202020204" pitchFamily="34" charset="0"/>
              </a:rPr>
              <a:t>- 	</a:t>
            </a:r>
            <a:r>
              <a:rPr lang="de-CH" altLang="de-DE" sz="3600" b="1">
                <a:effectLst/>
                <a:latin typeface="Century Gothic" panose="020B0502020202020204" pitchFamily="34" charset="0"/>
              </a:rPr>
              <a:t>Originalität / Gesamteindruck </a:t>
            </a:r>
            <a:br>
              <a:rPr lang="de-CH" altLang="de-DE" sz="3600" b="1">
                <a:effectLst/>
                <a:latin typeface="Century Gothic" panose="020B0502020202020204" pitchFamily="34" charset="0"/>
              </a:rPr>
            </a:br>
            <a:r>
              <a:rPr lang="de-CH" altLang="de-DE" sz="3600" b="1">
                <a:effectLst/>
                <a:latin typeface="Century Gothic" panose="020B0502020202020204" pitchFamily="34" charset="0"/>
              </a:rPr>
              <a:t>	</a:t>
            </a:r>
            <a:r>
              <a:rPr lang="de-CH" altLang="de-DE" sz="2000" b="1">
                <a:effectLst/>
                <a:latin typeface="Century Gothic" panose="020B0502020202020204" pitchFamily="34" charset="0"/>
              </a:rPr>
              <a:t>(zählt doppelt)</a:t>
            </a:r>
            <a:br>
              <a:rPr altLang="de-DE" sz="3600">
                <a:effectLst/>
                <a:latin typeface="Century Gothic" panose="020B0502020202020204" pitchFamily="34" charset="0"/>
              </a:rPr>
            </a:br>
            <a:r>
              <a:rPr altLang="de-DE" sz="2000">
                <a:effectLst/>
                <a:latin typeface="Century Gothic" panose="020B0502020202020204" pitchFamily="34" charset="0"/>
              </a:rPr>
              <a:t> </a:t>
            </a:r>
            <a:br>
              <a:rPr altLang="de-DE" sz="2000">
                <a:effectLst/>
                <a:latin typeface="Century Gothic" panose="020B0502020202020204" pitchFamily="34" charset="0"/>
              </a:rPr>
            </a:br>
            <a:br>
              <a:rPr altLang="de-DE" sz="2000">
                <a:effectLst/>
                <a:latin typeface="Century Gothic" panose="020B0502020202020204" pitchFamily="34" charset="0"/>
              </a:rPr>
            </a:br>
            <a:r>
              <a:rPr altLang="de-DE" sz="3600" b="1">
                <a:solidFill>
                  <a:srgbClr val="FFFF00"/>
                </a:solidFill>
                <a:effectLst/>
                <a:latin typeface="Century Gothic" panose="020B0502020202020204" pitchFamily="34" charset="0"/>
              </a:rPr>
              <a:t>Maximale Punktzahl 2</a:t>
            </a:r>
            <a:r>
              <a:rPr lang="de-CH" altLang="de-DE" sz="3600" b="1">
                <a:solidFill>
                  <a:srgbClr val="FFFF00"/>
                </a:solidFill>
                <a:effectLst/>
                <a:latin typeface="Century Gothic" panose="020B0502020202020204" pitchFamily="34" charset="0"/>
              </a:rPr>
              <a:t>40</a:t>
            </a:r>
            <a:endParaRPr altLang="de-DE" sz="3600" b="1">
              <a:solidFill>
                <a:srgbClr val="FFFF00"/>
              </a:solidFill>
              <a:effectLst/>
              <a:latin typeface="Century Gothic" panose="020B0502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AD78C48A-3173-8B7A-EF0A-39237E4A8AAF}"/>
              </a:ext>
            </a:extLst>
          </p:cNvPr>
          <p:cNvSpPr txBox="1">
            <a:spLocks noChangeArrowheads="1"/>
          </p:cNvSpPr>
          <p:nvPr/>
        </p:nvSpPr>
        <p:spPr bwMode="auto">
          <a:xfrm>
            <a:off x="1109663" y="2535238"/>
            <a:ext cx="9972675"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11000">
                <a:solidFill>
                  <a:srgbClr val="FFCC00"/>
                </a:solidFill>
                <a:latin typeface="Century Gothic" panose="020B0502020202020204" pitchFamily="34" charset="0"/>
              </a:rPr>
              <a:t>41. - 11. Rang</a:t>
            </a:r>
          </a:p>
        </p:txBody>
      </p:sp>
      <p:sp>
        <p:nvSpPr>
          <p:cNvPr id="37891" name="Fußzeilenplatzhalter 1">
            <a:extLst>
              <a:ext uri="{FF2B5EF4-FFF2-40B4-BE49-F238E27FC236}">
                <a16:creationId xmlns:a16="http://schemas.microsoft.com/office/drawing/2014/main" id="{E4EEF923-BBF7-AFC2-E51B-95DC8A9B9AC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ußzeilenplatzhalter 1">
            <a:extLst>
              <a:ext uri="{FF2B5EF4-FFF2-40B4-BE49-F238E27FC236}">
                <a16:creationId xmlns:a16="http://schemas.microsoft.com/office/drawing/2014/main" id="{BA3ACFCD-4418-EBCF-E7F4-DEAB84A5BB4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2" name="Tabelle 1">
            <a:extLst>
              <a:ext uri="{FF2B5EF4-FFF2-40B4-BE49-F238E27FC236}">
                <a16:creationId xmlns:a16="http://schemas.microsoft.com/office/drawing/2014/main" id="{73233423-875E-E8CB-DCED-CBE619B2017D}"/>
              </a:ext>
            </a:extLst>
          </p:cNvPr>
          <p:cNvGraphicFramePr>
            <a:graphicFrameLocks noGrp="1"/>
          </p:cNvGraphicFramePr>
          <p:nvPr/>
        </p:nvGraphicFramePr>
        <p:xfrm>
          <a:off x="407988" y="333375"/>
          <a:ext cx="11160125" cy="6378578"/>
        </p:xfrm>
        <a:graphic>
          <a:graphicData uri="http://schemas.openxmlformats.org/drawingml/2006/table">
            <a:tbl>
              <a:tblPr/>
              <a:tblGrid>
                <a:gridCol w="1132588">
                  <a:extLst>
                    <a:ext uri="{9D8B030D-6E8A-4147-A177-3AD203B41FA5}">
                      <a16:colId xmlns:a16="http://schemas.microsoft.com/office/drawing/2014/main" val="20000"/>
                    </a:ext>
                  </a:extLst>
                </a:gridCol>
                <a:gridCol w="2611208">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958888">
                  <a:extLst>
                    <a:ext uri="{9D8B030D-6E8A-4147-A177-3AD203B41FA5}">
                      <a16:colId xmlns:a16="http://schemas.microsoft.com/office/drawing/2014/main" val="20003"/>
                    </a:ext>
                  </a:extLst>
                </a:gridCol>
                <a:gridCol w="3729249">
                  <a:extLst>
                    <a:ext uri="{9D8B030D-6E8A-4147-A177-3AD203B41FA5}">
                      <a16:colId xmlns:a16="http://schemas.microsoft.com/office/drawing/2014/main" val="20004"/>
                    </a:ext>
                  </a:extLst>
                </a:gridCol>
              </a:tblGrid>
              <a:tr h="598818">
                <a:tc>
                  <a:txBody>
                    <a:bodyPr/>
                    <a:lstStyle/>
                    <a:p>
                      <a:pPr algn="ctr" fontAlgn="ctr"/>
                      <a:r>
                        <a:rPr lang="de-CH" sz="1800" b="1" i="0" u="none" strike="noStrike" dirty="0">
                          <a:effectLst/>
                          <a:latin typeface="Century Gothic" panose="020B0502020202020204" pitchFamily="34" charset="0"/>
                        </a:rPr>
                        <a:t>Rang</a:t>
                      </a:r>
                    </a:p>
                  </a:txBody>
                  <a:tcPr marL="6349" marR="6349"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Kennwort</a:t>
                      </a:r>
                    </a:p>
                  </a:txBody>
                  <a:tcPr marL="6349" marR="6349"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Name</a:t>
                      </a:r>
                    </a:p>
                  </a:txBody>
                  <a:tcPr marL="6349" marR="6349"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Vorname</a:t>
                      </a:r>
                    </a:p>
                  </a:txBody>
                  <a:tcPr marL="6349" marR="6349"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Lehrbetrieb</a:t>
                      </a:r>
                    </a:p>
                  </a:txBody>
                  <a:tcPr marL="6349" marR="6349"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555046">
                <a:tc>
                  <a:txBody>
                    <a:bodyPr/>
                    <a:lstStyle/>
                    <a:p>
                      <a:pPr algn="ctr" fontAlgn="ctr">
                        <a:buNone/>
                      </a:pPr>
                      <a:r>
                        <a:rPr lang="de-CH" sz="2000" b="1" i="0" u="none" strike="noStrike" dirty="0">
                          <a:effectLst/>
                          <a:latin typeface="Century Gothic" panose="020B0502020202020204" pitchFamily="34" charset="0"/>
                        </a:rPr>
                        <a:t>41</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Chaos</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Rauchfuss</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Rafael</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Das Malerteam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5510">
                <a:tc>
                  <a:txBody>
                    <a:bodyPr/>
                    <a:lstStyle/>
                    <a:p>
                      <a:pPr algn="ctr" fontAlgn="ctr">
                        <a:buNone/>
                      </a:pPr>
                      <a:r>
                        <a:rPr lang="de-CH" sz="2000" b="1" i="0" u="none" strike="noStrike" dirty="0">
                          <a:effectLst/>
                          <a:latin typeface="Century Gothic" panose="020B0502020202020204" pitchFamily="34" charset="0"/>
                        </a:rPr>
                        <a:t>40</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12 Monate</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Baumgartner</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Joanna</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Haas Malergeschäft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5510">
                <a:tc>
                  <a:txBody>
                    <a:bodyPr/>
                    <a:lstStyle/>
                    <a:p>
                      <a:pPr algn="ctr" fontAlgn="ctr">
                        <a:buNone/>
                      </a:pPr>
                      <a:r>
                        <a:rPr lang="de-CH" sz="2000" b="1" i="0" u="none" strike="noStrike" dirty="0">
                          <a:effectLst/>
                          <a:latin typeface="Century Gothic" panose="020B0502020202020204" pitchFamily="34" charset="0"/>
                        </a:rPr>
                        <a:t>39</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Schokozitrone</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Kreis</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Valerie</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Hofmann Malerei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55046">
                <a:tc>
                  <a:txBody>
                    <a:bodyPr/>
                    <a:lstStyle/>
                    <a:p>
                      <a:pPr algn="ctr" fontAlgn="ctr">
                        <a:buNone/>
                      </a:pPr>
                      <a:r>
                        <a:rPr lang="de-CH" sz="2000" b="1" i="0" u="none" strike="noStrike" dirty="0">
                          <a:effectLst/>
                          <a:latin typeface="Century Gothic" panose="020B0502020202020204" pitchFamily="34" charset="0"/>
                        </a:rPr>
                        <a:t>38</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Rotes Glück</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Matoševic</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Lory</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T. Ruggiero &amp; Söhne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5510">
                <a:tc>
                  <a:txBody>
                    <a:bodyPr/>
                    <a:lstStyle/>
                    <a:p>
                      <a:pPr algn="ctr" fontAlgn="ctr">
                        <a:buNone/>
                      </a:pPr>
                      <a:r>
                        <a:rPr lang="de-CH" sz="2000" b="1" i="0" u="none" strike="noStrike" dirty="0">
                          <a:effectLst/>
                          <a:latin typeface="Century Gothic" panose="020B0502020202020204" pitchFamily="34" charset="0"/>
                        </a:rPr>
                        <a:t>37</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Sonnenaufgang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solidFill>
                            <a:srgbClr val="000000"/>
                          </a:solidFill>
                          <a:effectLst/>
                          <a:latin typeface="Century Gothic" panose="020B0502020202020204" pitchFamily="34" charset="0"/>
                        </a:rPr>
                        <a:t>Gehrig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solidFill>
                            <a:srgbClr val="000000"/>
                          </a:solidFill>
                          <a:effectLst/>
                          <a:latin typeface="Century Gothic" panose="020B0502020202020204" pitchFamily="34" charset="0"/>
                        </a:rPr>
                        <a:t>Elisabeth</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Martin Hanimann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5510">
                <a:tc>
                  <a:txBody>
                    <a:bodyPr/>
                    <a:lstStyle/>
                    <a:p>
                      <a:pPr algn="ctr" fontAlgn="ctr">
                        <a:buNone/>
                      </a:pPr>
                      <a:r>
                        <a:rPr lang="de-CH" sz="2000" b="1" i="0" u="none" strike="noStrike" dirty="0">
                          <a:effectLst/>
                          <a:latin typeface="Century Gothic" panose="020B0502020202020204" pitchFamily="34" charset="0"/>
                        </a:rPr>
                        <a:t>36</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SQ04</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Qurbani</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Shokruddin</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 Walser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55046">
                <a:tc>
                  <a:txBody>
                    <a:bodyPr/>
                    <a:lstStyle/>
                    <a:p>
                      <a:pPr algn="ctr" fontAlgn="ctr">
                        <a:buNone/>
                      </a:pPr>
                      <a:r>
                        <a:rPr lang="de-CH" sz="2000" b="1" i="0" u="none" strike="noStrike" dirty="0">
                          <a:effectLst/>
                          <a:latin typeface="Century Gothic" panose="020B0502020202020204" pitchFamily="34" charset="0"/>
                        </a:rPr>
                        <a:t>35</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STRH-</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Kieper</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Melvin</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Malergeschäft Hinterberger</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65510">
                <a:tc>
                  <a:txBody>
                    <a:bodyPr/>
                    <a:lstStyle/>
                    <a:p>
                      <a:pPr algn="ctr" fontAlgn="ctr">
                        <a:buNone/>
                      </a:pPr>
                      <a:r>
                        <a:rPr lang="de-CH" sz="2000" b="1" i="0" u="none" strike="noStrike" dirty="0">
                          <a:effectLst/>
                          <a:latin typeface="Century Gothic" panose="020B0502020202020204" pitchFamily="34" charset="0"/>
                        </a:rPr>
                        <a:t>34</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Dia 9993</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Scherrer</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Colin Bastian</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Hofmann Malerei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16013">
                <a:tc>
                  <a:txBody>
                    <a:bodyPr/>
                    <a:lstStyle/>
                    <a:p>
                      <a:pPr algn="ctr" fontAlgn="ctr">
                        <a:buNone/>
                      </a:pPr>
                      <a:r>
                        <a:rPr lang="de-CH" sz="2000" b="1" i="0" u="none" strike="noStrike" dirty="0">
                          <a:effectLst/>
                          <a:latin typeface="Century Gothic" panose="020B0502020202020204" pitchFamily="34" charset="0"/>
                        </a:rPr>
                        <a:t>33</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i2v3za</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Mäder</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Leandro Raphael</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Atelier B&amp;B</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555046">
                <a:tc>
                  <a:txBody>
                    <a:bodyPr/>
                    <a:lstStyle/>
                    <a:p>
                      <a:pPr algn="ctr" fontAlgn="ctr">
                        <a:buNone/>
                      </a:pPr>
                      <a:r>
                        <a:rPr lang="de-CH" sz="2000" b="1" i="0" u="none" strike="noStrike" dirty="0">
                          <a:effectLst/>
                          <a:latin typeface="Century Gothic" panose="020B0502020202020204" pitchFamily="34" charset="0"/>
                        </a:rPr>
                        <a:t>32</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Glückspinsel</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Lenz</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Lorena Alessia</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Hofmann AG</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616013">
                <a:tc>
                  <a:txBody>
                    <a:bodyPr/>
                    <a:lstStyle/>
                    <a:p>
                      <a:pPr algn="ctr" fontAlgn="ctr">
                        <a:buNone/>
                      </a:pPr>
                      <a:r>
                        <a:rPr lang="de-CH" sz="2000" b="1" i="0" u="none" strike="noStrike" dirty="0">
                          <a:effectLst/>
                          <a:latin typeface="Century Gothic" panose="020B0502020202020204" pitchFamily="34" charset="0"/>
                        </a:rPr>
                        <a:t>31</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Ayi 143</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Martinez Espinoza</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Ayelen</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profimaler.ch GmbH</a:t>
                      </a:r>
                    </a:p>
                  </a:txBody>
                  <a:tcPr marL="6350" marR="6350"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ußzeilenplatzhalter 1">
            <a:extLst>
              <a:ext uri="{FF2B5EF4-FFF2-40B4-BE49-F238E27FC236}">
                <a16:creationId xmlns:a16="http://schemas.microsoft.com/office/drawing/2014/main" id="{40F47EE0-5056-CD12-CABB-17BA1FA825E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2" name="Tabelle 1">
            <a:extLst>
              <a:ext uri="{FF2B5EF4-FFF2-40B4-BE49-F238E27FC236}">
                <a16:creationId xmlns:a16="http://schemas.microsoft.com/office/drawing/2014/main" id="{3C1EB9E2-FB9D-237C-7474-27D6DBBFA5B5}"/>
              </a:ext>
            </a:extLst>
          </p:cNvPr>
          <p:cNvGraphicFramePr>
            <a:graphicFrameLocks noGrp="1"/>
          </p:cNvGraphicFramePr>
          <p:nvPr>
            <p:extLst>
              <p:ext uri="{D42A27DB-BD31-4B8C-83A1-F6EECF244321}">
                <p14:modId xmlns:p14="http://schemas.microsoft.com/office/powerpoint/2010/main" val="1789877664"/>
              </p:ext>
            </p:extLst>
          </p:nvPr>
        </p:nvGraphicFramePr>
        <p:xfrm>
          <a:off x="479425" y="152400"/>
          <a:ext cx="11088687" cy="6246873"/>
        </p:xfrm>
        <a:graphic>
          <a:graphicData uri="http://schemas.openxmlformats.org/drawingml/2006/table">
            <a:tbl>
              <a:tblPr/>
              <a:tblGrid>
                <a:gridCol w="1224076">
                  <a:extLst>
                    <a:ext uri="{9D8B030D-6E8A-4147-A177-3AD203B41FA5}">
                      <a16:colId xmlns:a16="http://schemas.microsoft.com/office/drawing/2014/main" val="20000"/>
                    </a:ext>
                  </a:extLst>
                </a:gridCol>
                <a:gridCol w="2520156">
                  <a:extLst>
                    <a:ext uri="{9D8B030D-6E8A-4147-A177-3AD203B41FA5}">
                      <a16:colId xmlns:a16="http://schemas.microsoft.com/office/drawing/2014/main" val="20001"/>
                    </a:ext>
                  </a:extLst>
                </a:gridCol>
                <a:gridCol w="1665373">
                  <a:extLst>
                    <a:ext uri="{9D8B030D-6E8A-4147-A177-3AD203B41FA5}">
                      <a16:colId xmlns:a16="http://schemas.microsoft.com/office/drawing/2014/main" val="20002"/>
                    </a:ext>
                  </a:extLst>
                </a:gridCol>
                <a:gridCol w="1938207">
                  <a:extLst>
                    <a:ext uri="{9D8B030D-6E8A-4147-A177-3AD203B41FA5}">
                      <a16:colId xmlns:a16="http://schemas.microsoft.com/office/drawing/2014/main" val="20003"/>
                    </a:ext>
                  </a:extLst>
                </a:gridCol>
                <a:gridCol w="3740875">
                  <a:extLst>
                    <a:ext uri="{9D8B030D-6E8A-4147-A177-3AD203B41FA5}">
                      <a16:colId xmlns:a16="http://schemas.microsoft.com/office/drawing/2014/main" val="20004"/>
                    </a:ext>
                  </a:extLst>
                </a:gridCol>
              </a:tblGrid>
              <a:tr h="538022">
                <a:tc>
                  <a:txBody>
                    <a:bodyPr/>
                    <a:lstStyle/>
                    <a:p>
                      <a:pPr algn="ctr" fontAlgn="ctr"/>
                      <a:r>
                        <a:rPr lang="de-CH" sz="1800" b="1" i="0" u="none" strike="noStrike" dirty="0">
                          <a:effectLst/>
                          <a:latin typeface="Century Gothic" panose="020B0502020202020204" pitchFamily="34" charset="0"/>
                        </a:rPr>
                        <a:t>Rang</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Kennwort</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t"/>
                      <a:r>
                        <a:rPr lang="de-CH" sz="1800" b="1" i="0" u="none" strike="noStrike" dirty="0">
                          <a:solidFill>
                            <a:srgbClr val="000000"/>
                          </a:solidFill>
                          <a:effectLst/>
                          <a:latin typeface="Century Gothic" panose="020B0502020202020204" pitchFamily="34" charset="0"/>
                        </a:rPr>
                        <a:t>Nachname</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t"/>
                      <a:r>
                        <a:rPr lang="de-CH" sz="1800" b="1" i="0" u="none" strike="noStrike" dirty="0">
                          <a:solidFill>
                            <a:srgbClr val="000000"/>
                          </a:solidFill>
                          <a:effectLst/>
                          <a:latin typeface="Century Gothic" panose="020B0502020202020204" pitchFamily="34" charset="0"/>
                        </a:rPr>
                        <a:t>Vorname</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Lehrbetrieb</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615935">
                <a:tc>
                  <a:txBody>
                    <a:bodyPr/>
                    <a:lstStyle/>
                    <a:p>
                      <a:pPr algn="ctr" fontAlgn="ctr">
                        <a:buNone/>
                      </a:pPr>
                      <a:r>
                        <a:rPr lang="de-CH" sz="2000" b="1" i="0" u="none" strike="noStrike" dirty="0">
                          <a:effectLst/>
                          <a:latin typeface="Century Gothic" panose="020B0502020202020204" pitchFamily="34" charset="0"/>
                        </a:rPr>
                        <a:t>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s'goldige Glück</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Lenz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Corinne Daniela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Alex Harzenmoser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5935">
                <a:tc>
                  <a:txBody>
                    <a:bodyPr/>
                    <a:lstStyle/>
                    <a:p>
                      <a:pPr algn="ctr" fontAlgn="ctr">
                        <a:buNone/>
                      </a:pPr>
                      <a:r>
                        <a:rPr lang="de-CH" sz="2000" b="1" i="0" u="none" strike="noStrike" dirty="0">
                          <a:effectLst/>
                          <a:latin typeface="Century Gothic" panose="020B0502020202020204" pitchFamily="34" charset="0"/>
                        </a:rPr>
                        <a:t>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DE" sz="2000" b="0" i="0" u="none" strike="noStrike">
                          <a:effectLst/>
                          <a:latin typeface="Century Gothic" panose="020B0502020202020204" pitchFamily="34" charset="0"/>
                        </a:rPr>
                        <a:t>Ein geglückter Start ins Rennleben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Thomann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Nico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DE" sz="2000" b="0" i="0" u="none" strike="noStrike">
                          <a:effectLst/>
                          <a:latin typeface="Century Gothic" panose="020B0502020202020204" pitchFamily="34" charset="0"/>
                        </a:rPr>
                        <a:t>Malerei und Gipser Tanno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54941">
                <a:tc>
                  <a:txBody>
                    <a:bodyPr/>
                    <a:lstStyle/>
                    <a:p>
                      <a:pPr algn="ctr" fontAlgn="ctr">
                        <a:buNone/>
                      </a:pPr>
                      <a:r>
                        <a:rPr lang="de-CH" sz="2000" b="1" i="0" u="none" strike="noStrike" dirty="0">
                          <a:effectLst/>
                          <a:latin typeface="Century Gothic" panose="020B0502020202020204" pitchFamily="34" charset="0"/>
                        </a:rPr>
                        <a:t>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Road </a:t>
                      </a:r>
                      <a:r>
                        <a:rPr lang="de-CH" sz="2000" b="0" i="0" u="none" strike="noStrike" dirty="0" err="1">
                          <a:effectLst/>
                          <a:latin typeface="Century Gothic" panose="020B0502020202020204" pitchFamily="34" charset="0"/>
                        </a:rPr>
                        <a:t>to</a:t>
                      </a:r>
                      <a:r>
                        <a:rPr lang="de-CH" sz="2000" b="0" i="0" u="none" strike="noStrike" dirty="0">
                          <a:effectLst/>
                          <a:latin typeface="Century Gothic" panose="020B0502020202020204" pitchFamily="34" charset="0"/>
                        </a:rPr>
                        <a:t> Champion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Vitali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Tiziano Elia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Amato Maler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38022">
                <a:tc>
                  <a:txBody>
                    <a:bodyPr/>
                    <a:lstStyle/>
                    <a:p>
                      <a:pPr algn="ctr" fontAlgn="ctr">
                        <a:buNone/>
                      </a:pPr>
                      <a:r>
                        <a:rPr lang="de-CH" sz="2000" b="1" i="0" u="none" strike="noStrike" dirty="0">
                          <a:effectLst/>
                          <a:latin typeface="Century Gothic" panose="020B0502020202020204" pitchFamily="34" charset="0"/>
                        </a:rPr>
                        <a:t>27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Goldenes Glück</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Dielman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Maxim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weber malen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38022">
                <a:tc>
                  <a:txBody>
                    <a:bodyPr/>
                    <a:lstStyle/>
                    <a:p>
                      <a:pPr algn="ctr" fontAlgn="ctr">
                        <a:buNone/>
                      </a:pPr>
                      <a:r>
                        <a:rPr lang="de-CH" sz="2000" b="1" i="0" u="none" strike="noStrike" dirty="0">
                          <a:effectLst/>
                          <a:latin typeface="Century Gothic" panose="020B0502020202020204" pitchFamily="34" charset="0"/>
                        </a:rPr>
                        <a:t>26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effectLst/>
                          <a:latin typeface="Century Gothic" panose="020B0502020202020204" pitchFamily="34" charset="0"/>
                        </a:rPr>
                        <a:t>PNL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Ljatifi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Erman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Marcel Rüegg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15935">
                <a:tc>
                  <a:txBody>
                    <a:bodyPr/>
                    <a:lstStyle/>
                    <a:p>
                      <a:pPr algn="ctr" fontAlgn="ctr">
                        <a:buNone/>
                      </a:pPr>
                      <a:r>
                        <a:rPr lang="de-CH" sz="2000" b="1" i="0" u="none" strike="noStrike" dirty="0">
                          <a:effectLst/>
                          <a:latin typeface="Century Gothic" panose="020B0502020202020204" pitchFamily="34" charset="0"/>
                        </a:rPr>
                        <a:t>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Mit Monster Motivation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Mettler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Ruwen Florin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 Lütscher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38022">
                <a:tc>
                  <a:txBody>
                    <a:bodyPr/>
                    <a:lstStyle/>
                    <a:p>
                      <a:pPr algn="ctr" fontAlgn="ctr">
                        <a:buNone/>
                      </a:pPr>
                      <a:r>
                        <a:rPr lang="de-CH" sz="2000" b="1" i="0" u="none" strike="noStrike" dirty="0">
                          <a:effectLst/>
                          <a:latin typeface="Century Gothic" panose="020B0502020202020204" pitchFamily="34" charset="0"/>
                        </a:rPr>
                        <a:t>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Li999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Stieger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Linda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Profimaler.ch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15935">
                <a:tc>
                  <a:txBody>
                    <a:bodyPr/>
                    <a:lstStyle/>
                    <a:p>
                      <a:pPr algn="ctr" fontAlgn="ctr">
                        <a:buNone/>
                      </a:pPr>
                      <a:r>
                        <a:rPr lang="de-CH" sz="2000" b="1" i="0" u="none" strike="noStrike" dirty="0">
                          <a:effectLst/>
                          <a:latin typeface="Century Gothic" panose="020B0502020202020204" pitchFamily="34" charset="0"/>
                        </a:rPr>
                        <a:t>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geglücktes Fahrrad rennen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Wolf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Lenny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Maler-Gipser Darms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38022">
                <a:tc>
                  <a:txBody>
                    <a:bodyPr/>
                    <a:lstStyle/>
                    <a:p>
                      <a:pPr algn="ctr" fontAlgn="ctr">
                        <a:buNone/>
                      </a:pPr>
                      <a:r>
                        <a:rPr lang="de-CH" sz="2000" b="1" i="0" u="none" strike="noStrike" dirty="0">
                          <a:effectLst/>
                          <a:latin typeface="Century Gothic" panose="020B0502020202020204" pitchFamily="34" charset="0"/>
                        </a:rPr>
                        <a:t>22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Matterhorn 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Schmid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Sina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T. Ruggiero &amp; Söhne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538022">
                <a:tc>
                  <a:txBody>
                    <a:bodyPr/>
                    <a:lstStyle/>
                    <a:p>
                      <a:pPr algn="ctr" fontAlgn="ctr">
                        <a:buNone/>
                      </a:pPr>
                      <a:r>
                        <a:rPr lang="de-CH" sz="2000" b="1" i="0" u="none" strike="noStrike" dirty="0">
                          <a:effectLst/>
                          <a:latin typeface="Century Gothic" panose="020B0502020202020204" pitchFamily="34" charset="0"/>
                        </a:rPr>
                        <a:t>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ScherK</a:t>
                      </a:r>
                      <a:r>
                        <a:rPr lang="de-CH" sz="2000" b="0" i="0" u="none" strike="noStrike" dirty="0">
                          <a:effectLst/>
                          <a:latin typeface="Century Gothic" panose="020B0502020202020204" pitchFamily="34" charset="0"/>
                        </a:rPr>
                        <a:t> 76319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Keric</a:t>
                      </a:r>
                      <a:endParaRPr lang="de-CH" sz="2000" b="0" i="0" u="none" strike="noStrike" dirty="0">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David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Johanneum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ußzeilenplatzhalter 1">
            <a:extLst>
              <a:ext uri="{FF2B5EF4-FFF2-40B4-BE49-F238E27FC236}">
                <a16:creationId xmlns:a16="http://schemas.microsoft.com/office/drawing/2014/main" id="{77482934-A586-8D52-8867-A3FCC9A7E85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3" name="Tabelle 2">
            <a:extLst>
              <a:ext uri="{FF2B5EF4-FFF2-40B4-BE49-F238E27FC236}">
                <a16:creationId xmlns:a16="http://schemas.microsoft.com/office/drawing/2014/main" id="{8DC96840-5C12-C58E-A696-B5C87E736015}"/>
              </a:ext>
            </a:extLst>
          </p:cNvPr>
          <p:cNvGraphicFramePr>
            <a:graphicFrameLocks noGrp="1"/>
          </p:cNvGraphicFramePr>
          <p:nvPr/>
        </p:nvGraphicFramePr>
        <p:xfrm>
          <a:off x="334963" y="152400"/>
          <a:ext cx="11449049" cy="6156327"/>
        </p:xfrm>
        <a:graphic>
          <a:graphicData uri="http://schemas.openxmlformats.org/drawingml/2006/table">
            <a:tbl>
              <a:tblPr/>
              <a:tblGrid>
                <a:gridCol w="1080099">
                  <a:extLst>
                    <a:ext uri="{9D8B030D-6E8A-4147-A177-3AD203B41FA5}">
                      <a16:colId xmlns:a16="http://schemas.microsoft.com/office/drawing/2014/main" val="20000"/>
                    </a:ext>
                  </a:extLst>
                </a:gridCol>
                <a:gridCol w="2304211">
                  <a:extLst>
                    <a:ext uri="{9D8B030D-6E8A-4147-A177-3AD203B41FA5}">
                      <a16:colId xmlns:a16="http://schemas.microsoft.com/office/drawing/2014/main" val="20001"/>
                    </a:ext>
                  </a:extLst>
                </a:gridCol>
                <a:gridCol w="2016185">
                  <a:extLst>
                    <a:ext uri="{9D8B030D-6E8A-4147-A177-3AD203B41FA5}">
                      <a16:colId xmlns:a16="http://schemas.microsoft.com/office/drawing/2014/main" val="20002"/>
                    </a:ext>
                  </a:extLst>
                </a:gridCol>
                <a:gridCol w="1944178">
                  <a:extLst>
                    <a:ext uri="{9D8B030D-6E8A-4147-A177-3AD203B41FA5}">
                      <a16:colId xmlns:a16="http://schemas.microsoft.com/office/drawing/2014/main" val="20003"/>
                    </a:ext>
                  </a:extLst>
                </a:gridCol>
                <a:gridCol w="4104376">
                  <a:extLst>
                    <a:ext uri="{9D8B030D-6E8A-4147-A177-3AD203B41FA5}">
                      <a16:colId xmlns:a16="http://schemas.microsoft.com/office/drawing/2014/main" val="20004"/>
                    </a:ext>
                  </a:extLst>
                </a:gridCol>
              </a:tblGrid>
              <a:tr h="464929">
                <a:tc>
                  <a:txBody>
                    <a:bodyPr/>
                    <a:lstStyle/>
                    <a:p>
                      <a:pPr algn="ctr" fontAlgn="ctr"/>
                      <a:r>
                        <a:rPr lang="de-CH" sz="1800" b="1" i="0" u="none" strike="noStrike" dirty="0">
                          <a:effectLst/>
                          <a:latin typeface="Century Gothic" panose="020B0502020202020204" pitchFamily="34" charset="0"/>
                        </a:rPr>
                        <a:t>Rang</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Kennwort</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t"/>
                      <a:r>
                        <a:rPr lang="de-CH" sz="1800" b="1" i="0" u="none" strike="noStrike" dirty="0">
                          <a:solidFill>
                            <a:srgbClr val="000000"/>
                          </a:solidFill>
                          <a:effectLst/>
                          <a:latin typeface="Century Gothic" panose="020B0502020202020204" pitchFamily="34" charset="0"/>
                        </a:rPr>
                        <a:t>Name</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t"/>
                      <a:r>
                        <a:rPr lang="de-CH" sz="1800" b="1" i="0" u="none" strike="noStrike" dirty="0">
                          <a:solidFill>
                            <a:srgbClr val="000000"/>
                          </a:solidFill>
                          <a:effectLst/>
                          <a:latin typeface="Century Gothic" panose="020B0502020202020204" pitchFamily="34" charset="0"/>
                        </a:rPr>
                        <a:t>Vorname</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Lehrbetrieb</a:t>
                      </a:r>
                    </a:p>
                  </a:txBody>
                  <a:tcPr marL="6350" marR="6350"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464929">
                <a:tc>
                  <a:txBody>
                    <a:bodyPr/>
                    <a:lstStyle/>
                    <a:p>
                      <a:pPr algn="ctr" fontAlgn="ctr">
                        <a:buNone/>
                      </a:pPr>
                      <a:r>
                        <a:rPr lang="de-CH" sz="2000" b="1" i="0" u="none" strike="noStrike" dirty="0">
                          <a:effectLst/>
                          <a:latin typeface="Century Gothic" panose="020B0502020202020204" pitchFamily="34" charset="0"/>
                        </a:rPr>
                        <a:t>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Honey20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Frick</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Delia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Harzenmoser Maler +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4929">
                <a:tc>
                  <a:txBody>
                    <a:bodyPr/>
                    <a:lstStyle/>
                    <a:p>
                      <a:pPr algn="ctr" fontAlgn="ctr">
                        <a:buNone/>
                      </a:pPr>
                      <a:r>
                        <a:rPr lang="de-CH" sz="2000" b="1" i="0" u="none" strike="noStrike" dirty="0">
                          <a:effectLst/>
                          <a:latin typeface="Century Gothic" panose="020B0502020202020204" pitchFamily="34" charset="0"/>
                        </a:rPr>
                        <a:t>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Blick in die Zukunft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Maksuti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Dion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Malergeschäft Di Donato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97283">
                <a:tc>
                  <a:txBody>
                    <a:bodyPr/>
                    <a:lstStyle/>
                    <a:p>
                      <a:pPr algn="ctr" fontAlgn="ctr">
                        <a:buNone/>
                      </a:pPr>
                      <a:r>
                        <a:rPr lang="de-CH" sz="2000" b="1" i="0" u="none" strike="noStrike" dirty="0">
                          <a:effectLst/>
                          <a:latin typeface="Century Gothic" panose="020B0502020202020204" pitchFamily="34" charset="0"/>
                        </a:rPr>
                        <a:t>17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Erfolg beginnt klein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Scherrer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Melina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Malerei Zwahlen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4929">
                <a:tc>
                  <a:txBody>
                    <a:bodyPr/>
                    <a:lstStyle/>
                    <a:p>
                      <a:pPr algn="ctr" fontAlgn="ctr">
                        <a:buNone/>
                      </a:pPr>
                      <a:r>
                        <a:rPr lang="de-CH" sz="2000" b="1" i="0" u="none" strike="noStrike" dirty="0">
                          <a:effectLst/>
                          <a:latin typeface="Century Gothic" panose="020B0502020202020204" pitchFamily="34" charset="0"/>
                        </a:rPr>
                        <a:t>17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Kücken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Schoch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Bettina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effectLst/>
                          <a:latin typeface="Century Gothic" panose="020B0502020202020204" pitchFamily="34" charset="0"/>
                        </a:rPr>
                        <a:t>Martin </a:t>
                      </a:r>
                      <a:r>
                        <a:rPr lang="de-CH" sz="2000" b="0" i="0" u="none" strike="noStrike" dirty="0" err="1">
                          <a:effectLst/>
                          <a:latin typeface="Century Gothic" panose="020B0502020202020204" pitchFamily="34" charset="0"/>
                        </a:rPr>
                        <a:t>Hanimann</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042329">
                <a:tc>
                  <a:txBody>
                    <a:bodyPr/>
                    <a:lstStyle/>
                    <a:p>
                      <a:pPr algn="ctr" fontAlgn="ctr">
                        <a:buNone/>
                      </a:pPr>
                      <a:r>
                        <a:rPr lang="de-CH" sz="2000" b="1" i="0" u="none" strike="noStrike" dirty="0">
                          <a:effectLst/>
                          <a:latin typeface="Century Gothic" panose="020B0502020202020204" pitchFamily="34" charset="0"/>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Berglandschaft mit Sonnenaugfgang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Eggenberger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Sonja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Lippuner-Lüchinger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4929">
                <a:tc>
                  <a:txBody>
                    <a:bodyPr/>
                    <a:lstStyle/>
                    <a:p>
                      <a:pPr algn="ctr" fontAlgn="ctr">
                        <a:buNone/>
                      </a:pPr>
                      <a:r>
                        <a:rPr lang="de-CH" sz="2000" b="1" i="0" u="none" strike="noStrike" dirty="0">
                          <a:effectLst/>
                          <a:latin typeface="Century Gothic" panose="020B0502020202020204" pitchFamily="34" charset="0"/>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Glücksportal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Hollenstein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Leonie Pascale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Kostgeld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64929">
                <a:tc>
                  <a:txBody>
                    <a:bodyPr/>
                    <a:lstStyle/>
                    <a:p>
                      <a:pPr algn="ctr" fontAlgn="ctr">
                        <a:buNone/>
                      </a:pPr>
                      <a:r>
                        <a:rPr lang="de-CH" sz="2000" b="1" i="0" u="none" strike="noStrike" dirty="0">
                          <a:effectLst/>
                          <a:latin typeface="Century Gothic" panose="020B0502020202020204" pitchFamily="34" charset="0"/>
                        </a:rPr>
                        <a:t>14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Gewinnrausch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Poltera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Kevin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Rizzi Malerei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97283">
                <a:tc>
                  <a:txBody>
                    <a:bodyPr/>
                    <a:lstStyle/>
                    <a:p>
                      <a:pPr algn="ctr" fontAlgn="ctr">
                        <a:buNone/>
                      </a:pPr>
                      <a:r>
                        <a:rPr lang="de-CH" sz="2000" b="1" i="0" u="none" strike="noStrike" dirty="0">
                          <a:effectLst/>
                          <a:latin typeface="Century Gothic" panose="020B0502020202020204" pitchFamily="34" charset="0"/>
                        </a:rPr>
                        <a:t>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Aus Anfang wird Zukunft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buNone/>
                      </a:pPr>
                      <a:r>
                        <a:rPr lang="de-CH" sz="2000" b="0" i="0" u="none" strike="noStrike">
                          <a:solidFill>
                            <a:srgbClr val="000000"/>
                          </a:solidFill>
                          <a:effectLst/>
                          <a:latin typeface="Century Gothic" panose="020B0502020202020204" pitchFamily="34" charset="0"/>
                        </a:rPr>
                        <a:t>Reich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buNone/>
                      </a:pPr>
                      <a:r>
                        <a:rPr lang="de-CH" sz="2000" b="0" i="0" u="none" strike="noStrike">
                          <a:solidFill>
                            <a:srgbClr val="000000"/>
                          </a:solidFill>
                          <a:effectLst/>
                          <a:latin typeface="Century Gothic" panose="020B0502020202020204" pitchFamily="34" charset="0"/>
                        </a:rPr>
                        <a:t>Sina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Murturi</a:t>
                      </a:r>
                      <a:r>
                        <a:rPr lang="de-CH" sz="2000" b="0" i="0" u="none" strike="noStrike" dirty="0">
                          <a:effectLst/>
                          <a:latin typeface="Century Gothic" panose="020B0502020202020204" pitchFamily="34" charset="0"/>
                        </a:rPr>
                        <a:t>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64929">
                <a:tc>
                  <a:txBody>
                    <a:bodyPr/>
                    <a:lstStyle/>
                    <a:p>
                      <a:pPr algn="ctr" fontAlgn="ctr">
                        <a:buNone/>
                      </a:pPr>
                      <a:r>
                        <a:rPr lang="de-CH" sz="2000" b="1" i="0" u="none" strike="noStrike" dirty="0">
                          <a:effectLst/>
                          <a:latin typeface="Century Gothic" panose="020B0502020202020204" pitchFamily="34" charset="0"/>
                        </a:rPr>
                        <a:t>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Bistrotisch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Oberholzer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Leana Sophia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Malergeschäft Ott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64929">
                <a:tc>
                  <a:txBody>
                    <a:bodyPr/>
                    <a:lstStyle/>
                    <a:p>
                      <a:pPr algn="ctr" fontAlgn="ctr">
                        <a:buNone/>
                      </a:pPr>
                      <a:r>
                        <a:rPr lang="de-CH" sz="2000" b="1" i="0" u="none" strike="noStrike" dirty="0">
                          <a:effectLst/>
                          <a:latin typeface="Century Gothic" panose="020B050202020202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zu Fuss weiter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Massardi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Luana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Farbelhaft</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D6660098-239E-0975-B487-F06DB92F7AD1}"/>
              </a:ext>
            </a:extLst>
          </p:cNvPr>
          <p:cNvSpPr txBox="1">
            <a:spLocks noChangeArrowheads="1"/>
          </p:cNvSpPr>
          <p:nvPr/>
        </p:nvSpPr>
        <p:spPr bwMode="auto">
          <a:xfrm rot="-5400000">
            <a:off x="-826294" y="2128045"/>
            <a:ext cx="6042025"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8000">
                <a:solidFill>
                  <a:srgbClr val="FFCC00"/>
                </a:solidFill>
                <a:latin typeface="Century Gothic" panose="020B0502020202020204" pitchFamily="34" charset="0"/>
              </a:rPr>
              <a:t>1.- 10. Rang</a:t>
            </a:r>
          </a:p>
          <a:p>
            <a:pPr algn="ctr" eaLnBrk="1" hangingPunct="1">
              <a:spcBef>
                <a:spcPct val="0"/>
              </a:spcBef>
              <a:buClrTx/>
              <a:buSzTx/>
              <a:buFontTx/>
              <a:buNone/>
            </a:pPr>
            <a:r>
              <a:rPr lang="de-CH" altLang="de-DE" sz="3400">
                <a:solidFill>
                  <a:srgbClr val="FFCC00"/>
                </a:solidFill>
                <a:latin typeface="Century Gothic" panose="020B0502020202020204" pitchFamily="34" charset="0"/>
              </a:rPr>
              <a:t>Reihenfolge alphabetisch</a:t>
            </a:r>
          </a:p>
        </p:txBody>
      </p:sp>
      <p:sp>
        <p:nvSpPr>
          <p:cNvPr id="41987" name="Fußzeilenplatzhalter 1">
            <a:extLst>
              <a:ext uri="{FF2B5EF4-FFF2-40B4-BE49-F238E27FC236}">
                <a16:creationId xmlns:a16="http://schemas.microsoft.com/office/drawing/2014/main" id="{60ECDD1F-9580-7C1D-D676-B93F4B30E6F2}"/>
              </a:ext>
            </a:extLst>
          </p:cNvPr>
          <p:cNvSpPr>
            <a:spLocks noGrp="1"/>
          </p:cNvSpPr>
          <p:nvPr>
            <p:ph type="ftr" sz="quarter" idx="11"/>
          </p:nvPr>
        </p:nvSpPr>
        <p:spPr bwMode="auto">
          <a:xfrm>
            <a:off x="4876800" y="6096000"/>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41988" name="Textfeld 3">
            <a:extLst>
              <a:ext uri="{FF2B5EF4-FFF2-40B4-BE49-F238E27FC236}">
                <a16:creationId xmlns:a16="http://schemas.microsoft.com/office/drawing/2014/main" id="{920BDE92-098B-6E65-A406-8CFF35FDE58F}"/>
              </a:ext>
            </a:extLst>
          </p:cNvPr>
          <p:cNvSpPr txBox="1">
            <a:spLocks noChangeArrowheads="1"/>
          </p:cNvSpPr>
          <p:nvPr/>
        </p:nvSpPr>
        <p:spPr bwMode="auto">
          <a:xfrm>
            <a:off x="3575050" y="692150"/>
            <a:ext cx="684212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Caspar Svenja Maria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Haidari Bismillah</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Herzog Amélie Lia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Kasbas Orhan</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Loinger Benedikt</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Looser Ramona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Nadig Karin</a:t>
            </a:r>
          </a:p>
          <a:p>
            <a:pPr>
              <a:spcBef>
                <a:spcPct val="0"/>
              </a:spcBef>
              <a:buClrTx/>
              <a:buSzTx/>
              <a:buFontTx/>
              <a:buNone/>
            </a:pPr>
            <a:r>
              <a:rPr lang="de-CH" altLang="de-DE">
                <a:solidFill>
                  <a:schemeClr val="bg1"/>
                </a:solidFill>
                <a:latin typeface="Arial" panose="020B0604020202020204" pitchFamily="34" charset="0"/>
              </a:rPr>
              <a:t>Roth	Ursin</a:t>
            </a:r>
          </a:p>
          <a:p>
            <a:pPr>
              <a:spcBef>
                <a:spcPct val="0"/>
              </a:spcBef>
              <a:buClrTx/>
              <a:buSzTx/>
              <a:buFontTx/>
              <a:buNone/>
            </a:pPr>
            <a:r>
              <a:rPr lang="de-CH" altLang="de-DE">
                <a:solidFill>
                  <a:schemeClr val="bg1"/>
                </a:solidFill>
                <a:latin typeface="Arial" panose="020B0604020202020204" pitchFamily="34" charset="0"/>
              </a:rPr>
              <a:t>Zihler Giulia</a:t>
            </a:r>
          </a:p>
          <a:p>
            <a:pPr>
              <a:spcBef>
                <a:spcPct val="0"/>
              </a:spcBef>
              <a:buClrTx/>
              <a:buSzTx/>
              <a:buFontTx/>
              <a:buNone/>
            </a:pPr>
            <a:r>
              <a:rPr lang="de-CH" altLang="de-DE">
                <a:solidFill>
                  <a:schemeClr val="bg1"/>
                </a:solidFill>
                <a:latin typeface="Arial" panose="020B0604020202020204" pitchFamily="34" charset="0"/>
              </a:rPr>
              <a:t>unbekannt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 Box 1031">
            <a:extLst>
              <a:ext uri="{FF2B5EF4-FFF2-40B4-BE49-F238E27FC236}">
                <a16:creationId xmlns:a16="http://schemas.microsoft.com/office/drawing/2014/main" id="{CE6333CB-C2DA-756D-5A90-351FAEAC7DCA}"/>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10. Rang</a:t>
            </a:r>
          </a:p>
        </p:txBody>
      </p:sp>
      <p:sp>
        <p:nvSpPr>
          <p:cNvPr id="43011" name="Textfeld 3">
            <a:extLst>
              <a:ext uri="{FF2B5EF4-FFF2-40B4-BE49-F238E27FC236}">
                <a16:creationId xmlns:a16="http://schemas.microsoft.com/office/drawing/2014/main" id="{D7F179DA-4467-B861-0128-41C59D325526}"/>
              </a:ext>
            </a:extLst>
          </p:cNvPr>
          <p:cNvSpPr txBox="1">
            <a:spLocks noChangeArrowheads="1"/>
          </p:cNvSpPr>
          <p:nvPr/>
        </p:nvSpPr>
        <p:spPr bwMode="auto">
          <a:xfrm>
            <a:off x="1992313" y="2133600"/>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DE" altLang="de-DE" sz="3600">
                <a:solidFill>
                  <a:srgbClr val="FFFF66"/>
                </a:solidFill>
                <a:latin typeface="Century Gothic" panose="020B0502020202020204" pitchFamily="34" charset="0"/>
              </a:rPr>
              <a:t>Lynn Leona</a:t>
            </a:r>
            <a:br>
              <a:rPr lang="de-DE" altLang="de-DE" sz="3600">
                <a:solidFill>
                  <a:srgbClr val="FFFF66"/>
                </a:solidFill>
                <a:latin typeface="Century Gothic" panose="020B0502020202020204" pitchFamily="34" charset="0"/>
              </a:rPr>
            </a:br>
            <a:r>
              <a:rPr lang="de-DE" altLang="de-DE" sz="3600">
                <a:solidFill>
                  <a:srgbClr val="FFFF66"/>
                </a:solidFill>
                <a:latin typeface="Century Gothic" panose="020B0502020202020204" pitchFamily="34" charset="0"/>
              </a:rPr>
              <a:t>Friedli </a:t>
            </a:r>
          </a:p>
        </p:txBody>
      </p:sp>
      <p:sp>
        <p:nvSpPr>
          <p:cNvPr id="43012" name="Textfeld 6">
            <a:extLst>
              <a:ext uri="{FF2B5EF4-FFF2-40B4-BE49-F238E27FC236}">
                <a16:creationId xmlns:a16="http://schemas.microsoft.com/office/drawing/2014/main" id="{CC160B17-9164-39F5-2888-1D855B477474}"/>
              </a:ext>
            </a:extLst>
          </p:cNvPr>
          <p:cNvSpPr txBox="1">
            <a:spLocks noChangeArrowheads="1"/>
          </p:cNvSpPr>
          <p:nvPr/>
        </p:nvSpPr>
        <p:spPr bwMode="auto">
          <a:xfrm>
            <a:off x="1992313" y="5600700"/>
            <a:ext cx="5040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br>
              <a:rPr lang="de-DE" altLang="de-DE" sz="2000">
                <a:solidFill>
                  <a:srgbClr val="FFCC00"/>
                </a:solidFill>
                <a:latin typeface="Century Gothic" panose="020B0502020202020204" pitchFamily="34" charset="0"/>
              </a:rPr>
            </a:br>
            <a:r>
              <a:rPr lang="de-DE" altLang="de-DE" sz="2000">
                <a:solidFill>
                  <a:srgbClr val="FFCC00"/>
                </a:solidFill>
                <a:latin typeface="Century Gothic" panose="020B0502020202020204" pitchFamily="34" charset="0"/>
              </a:rPr>
              <a:t>Fontana &amp; Fontana AG</a:t>
            </a:r>
          </a:p>
        </p:txBody>
      </p:sp>
      <p:sp>
        <p:nvSpPr>
          <p:cNvPr id="43013" name="Textfeld 8">
            <a:extLst>
              <a:ext uri="{FF2B5EF4-FFF2-40B4-BE49-F238E27FC236}">
                <a16:creationId xmlns:a16="http://schemas.microsoft.com/office/drawing/2014/main" id="{95388C17-6100-F74B-B769-2A86A4DE6D02}"/>
              </a:ext>
            </a:extLst>
          </p:cNvPr>
          <p:cNvSpPr txBox="1">
            <a:spLocks noChangeArrowheads="1"/>
          </p:cNvSpPr>
          <p:nvPr/>
        </p:nvSpPr>
        <p:spPr bwMode="auto">
          <a:xfrm>
            <a:off x="1992313" y="4005263"/>
            <a:ext cx="42481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DE" altLang="de-DE" sz="3600">
                <a:solidFill>
                  <a:srgbClr val="FFCC00"/>
                </a:solidFill>
                <a:latin typeface="Century Gothic" panose="020B0502020202020204" pitchFamily="34" charset="0"/>
              </a:rPr>
              <a:t>Glückstaler Mädchen</a:t>
            </a:r>
          </a:p>
        </p:txBody>
      </p:sp>
      <p:sp>
        <p:nvSpPr>
          <p:cNvPr id="43014" name="Textfeld 9">
            <a:extLst>
              <a:ext uri="{FF2B5EF4-FFF2-40B4-BE49-F238E27FC236}">
                <a16:creationId xmlns:a16="http://schemas.microsoft.com/office/drawing/2014/main" id="{30C49F19-0BD5-34CB-DCC7-0BAA86460F88}"/>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167 Punkte</a:t>
            </a:r>
            <a:endParaRPr lang="de-DE" altLang="de-DE" sz="3600">
              <a:solidFill>
                <a:srgbClr val="FFCC00"/>
              </a:solidFill>
              <a:latin typeface="Century Gothic" panose="020B0502020202020204" pitchFamily="34" charset="0"/>
            </a:endParaRPr>
          </a:p>
        </p:txBody>
      </p:sp>
      <p:sp>
        <p:nvSpPr>
          <p:cNvPr id="43015" name="Fußzeilenplatzhalter 1">
            <a:extLst>
              <a:ext uri="{FF2B5EF4-FFF2-40B4-BE49-F238E27FC236}">
                <a16:creationId xmlns:a16="http://schemas.microsoft.com/office/drawing/2014/main" id="{F9DFE213-52F3-9CE4-0F3F-FD06BA23B9E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3016" name="Grafik 2">
            <a:extLst>
              <a:ext uri="{FF2B5EF4-FFF2-40B4-BE49-F238E27FC236}">
                <a16:creationId xmlns:a16="http://schemas.microsoft.com/office/drawing/2014/main" id="{E8CE5BC8-0976-9A11-F380-831AAF1A3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54038"/>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 Box 1031">
            <a:extLst>
              <a:ext uri="{FF2B5EF4-FFF2-40B4-BE49-F238E27FC236}">
                <a16:creationId xmlns:a16="http://schemas.microsoft.com/office/drawing/2014/main" id="{D23CAD07-DBF8-0A1C-46A8-E1BFA35E0F39}"/>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9. Rang</a:t>
            </a:r>
          </a:p>
        </p:txBody>
      </p:sp>
      <p:sp>
        <p:nvSpPr>
          <p:cNvPr id="44035" name="Textfeld 3">
            <a:extLst>
              <a:ext uri="{FF2B5EF4-FFF2-40B4-BE49-F238E27FC236}">
                <a16:creationId xmlns:a16="http://schemas.microsoft.com/office/drawing/2014/main" id="{BFF1A6F7-743F-91C3-B3E6-112C625625AA}"/>
              </a:ext>
            </a:extLst>
          </p:cNvPr>
          <p:cNvSpPr txBox="1">
            <a:spLocks noChangeArrowheads="1"/>
          </p:cNvSpPr>
          <p:nvPr/>
        </p:nvSpPr>
        <p:spPr bwMode="auto">
          <a:xfrm>
            <a:off x="2008188" y="2638425"/>
            <a:ext cx="48228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Amélie Lia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Herzog</a:t>
            </a:r>
          </a:p>
        </p:txBody>
      </p:sp>
      <p:sp>
        <p:nvSpPr>
          <p:cNvPr id="44036" name="Textfeld 6">
            <a:extLst>
              <a:ext uri="{FF2B5EF4-FFF2-40B4-BE49-F238E27FC236}">
                <a16:creationId xmlns:a16="http://schemas.microsoft.com/office/drawing/2014/main" id="{338EA65A-8587-6D6C-1D3A-48CBAD5CDBBB}"/>
              </a:ext>
            </a:extLst>
          </p:cNvPr>
          <p:cNvSpPr txBox="1">
            <a:spLocks noChangeArrowheads="1"/>
          </p:cNvSpPr>
          <p:nvPr/>
        </p:nvSpPr>
        <p:spPr bwMode="auto">
          <a:xfrm>
            <a:off x="1992313" y="5600700"/>
            <a:ext cx="5256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Fontana &amp; Fontana AG</a:t>
            </a:r>
          </a:p>
        </p:txBody>
      </p:sp>
      <p:sp>
        <p:nvSpPr>
          <p:cNvPr id="44037" name="Textfeld 8">
            <a:extLst>
              <a:ext uri="{FF2B5EF4-FFF2-40B4-BE49-F238E27FC236}">
                <a16:creationId xmlns:a16="http://schemas.microsoft.com/office/drawing/2014/main" id="{63FA2841-8F46-F6F0-0360-C9B1285202C4}"/>
              </a:ext>
            </a:extLst>
          </p:cNvPr>
          <p:cNvSpPr txBox="1">
            <a:spLocks noChangeArrowheads="1"/>
          </p:cNvSpPr>
          <p:nvPr/>
        </p:nvSpPr>
        <p:spPr bwMode="auto">
          <a:xfrm>
            <a:off x="1992313" y="4005263"/>
            <a:ext cx="38163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Glücksfunke</a:t>
            </a:r>
          </a:p>
        </p:txBody>
      </p:sp>
      <p:sp>
        <p:nvSpPr>
          <p:cNvPr id="44038" name="Textfeld 9">
            <a:extLst>
              <a:ext uri="{FF2B5EF4-FFF2-40B4-BE49-F238E27FC236}">
                <a16:creationId xmlns:a16="http://schemas.microsoft.com/office/drawing/2014/main" id="{28C2BBF4-D889-CAC4-EAF0-B8930515215D}"/>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168 Punkte</a:t>
            </a:r>
            <a:endParaRPr lang="de-DE" altLang="de-DE" sz="3600">
              <a:solidFill>
                <a:srgbClr val="FFCC00"/>
              </a:solidFill>
              <a:latin typeface="Century Gothic" panose="020B0502020202020204" pitchFamily="34" charset="0"/>
            </a:endParaRPr>
          </a:p>
        </p:txBody>
      </p:sp>
      <p:sp>
        <p:nvSpPr>
          <p:cNvPr id="44039" name="Fußzeilenplatzhalter 1">
            <a:extLst>
              <a:ext uri="{FF2B5EF4-FFF2-40B4-BE49-F238E27FC236}">
                <a16:creationId xmlns:a16="http://schemas.microsoft.com/office/drawing/2014/main" id="{F573115C-B8F6-F6DB-1DA2-906A503FB65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4040" name="Grafik 2">
            <a:extLst>
              <a:ext uri="{FF2B5EF4-FFF2-40B4-BE49-F238E27FC236}">
                <a16:creationId xmlns:a16="http://schemas.microsoft.com/office/drawing/2014/main" id="{71704876-8F28-56E9-00B1-B0E6E873A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66738"/>
            <a:ext cx="5399087"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ext Box 1031">
            <a:extLst>
              <a:ext uri="{FF2B5EF4-FFF2-40B4-BE49-F238E27FC236}">
                <a16:creationId xmlns:a16="http://schemas.microsoft.com/office/drawing/2014/main" id="{D65E79E4-632D-603B-0CCD-1CCA46E582F1}"/>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8. Rang</a:t>
            </a:r>
          </a:p>
        </p:txBody>
      </p:sp>
      <p:sp>
        <p:nvSpPr>
          <p:cNvPr id="45059" name="Textfeld 3">
            <a:extLst>
              <a:ext uri="{FF2B5EF4-FFF2-40B4-BE49-F238E27FC236}">
                <a16:creationId xmlns:a16="http://schemas.microsoft.com/office/drawing/2014/main" id="{67077679-732F-F746-128E-3BC75F1A3658}"/>
              </a:ext>
            </a:extLst>
          </p:cNvPr>
          <p:cNvSpPr txBox="1">
            <a:spLocks noChangeArrowheads="1"/>
          </p:cNvSpPr>
          <p:nvPr/>
        </p:nvSpPr>
        <p:spPr bwMode="auto">
          <a:xfrm>
            <a:off x="1981200" y="2638425"/>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Ursin</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Roth</a:t>
            </a:r>
          </a:p>
        </p:txBody>
      </p:sp>
      <p:sp>
        <p:nvSpPr>
          <p:cNvPr id="45060" name="Textfeld 6">
            <a:extLst>
              <a:ext uri="{FF2B5EF4-FFF2-40B4-BE49-F238E27FC236}">
                <a16:creationId xmlns:a16="http://schemas.microsoft.com/office/drawing/2014/main" id="{008BF7BA-C5F0-5C4E-B5D1-F0562A02AC30}"/>
              </a:ext>
            </a:extLst>
          </p:cNvPr>
          <p:cNvSpPr txBox="1">
            <a:spLocks noChangeArrowheads="1"/>
          </p:cNvSpPr>
          <p:nvPr/>
        </p:nvSpPr>
        <p:spPr bwMode="auto">
          <a:xfrm>
            <a:off x="1992313" y="5600700"/>
            <a:ext cx="4895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Optimal AG</a:t>
            </a:r>
          </a:p>
        </p:txBody>
      </p:sp>
      <p:sp>
        <p:nvSpPr>
          <p:cNvPr id="45061" name="Textfeld 8">
            <a:extLst>
              <a:ext uri="{FF2B5EF4-FFF2-40B4-BE49-F238E27FC236}">
                <a16:creationId xmlns:a16="http://schemas.microsoft.com/office/drawing/2014/main" id="{FD4D4EF7-6330-8EFC-0EEB-C5FBDA9631E1}"/>
              </a:ext>
            </a:extLst>
          </p:cNvPr>
          <p:cNvSpPr txBox="1">
            <a:spLocks noChangeArrowheads="1"/>
          </p:cNvSpPr>
          <p:nvPr/>
        </p:nvSpPr>
        <p:spPr bwMode="auto">
          <a:xfrm>
            <a:off x="1992313" y="3978275"/>
            <a:ext cx="38163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 </a:t>
            </a:r>
          </a:p>
          <a:p>
            <a:pPr eaLnBrk="1" hangingPunct="1">
              <a:spcBef>
                <a:spcPct val="0"/>
              </a:spcBef>
              <a:buClrTx/>
              <a:buSzTx/>
              <a:buFontTx/>
              <a:buNone/>
            </a:pPr>
            <a:r>
              <a:rPr lang="de-CH" altLang="de-DE" sz="2000">
                <a:solidFill>
                  <a:srgbClr val="FFCC00"/>
                </a:solidFill>
                <a:latin typeface="Century Gothic" panose="020B0502020202020204" pitchFamily="34" charset="0"/>
              </a:rPr>
              <a:t>KaFi - GipFeli</a:t>
            </a:r>
          </a:p>
        </p:txBody>
      </p:sp>
      <p:sp>
        <p:nvSpPr>
          <p:cNvPr id="45062" name="Textfeld 9">
            <a:extLst>
              <a:ext uri="{FF2B5EF4-FFF2-40B4-BE49-F238E27FC236}">
                <a16:creationId xmlns:a16="http://schemas.microsoft.com/office/drawing/2014/main" id="{A8A56084-F20B-815B-A7C2-753FA69B947A}"/>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170 Punkte</a:t>
            </a:r>
            <a:endParaRPr lang="de-DE" altLang="de-DE" sz="3600">
              <a:solidFill>
                <a:srgbClr val="FFCC00"/>
              </a:solidFill>
              <a:latin typeface="Century Gothic" panose="020B0502020202020204" pitchFamily="34" charset="0"/>
            </a:endParaRPr>
          </a:p>
        </p:txBody>
      </p:sp>
      <p:sp>
        <p:nvSpPr>
          <p:cNvPr id="45063" name="Fußzeilenplatzhalter 1">
            <a:extLst>
              <a:ext uri="{FF2B5EF4-FFF2-40B4-BE49-F238E27FC236}">
                <a16:creationId xmlns:a16="http://schemas.microsoft.com/office/drawing/2014/main" id="{2DA7B46F-9FC5-369E-07C2-FAD6F5AB42F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5064" name="Grafik 2">
            <a:extLst>
              <a:ext uri="{FF2B5EF4-FFF2-40B4-BE49-F238E27FC236}">
                <a16:creationId xmlns:a16="http://schemas.microsoft.com/office/drawing/2014/main" id="{E33F2D36-9694-A214-690D-7FCDAF120A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38163"/>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 Box 1031">
            <a:extLst>
              <a:ext uri="{FF2B5EF4-FFF2-40B4-BE49-F238E27FC236}">
                <a16:creationId xmlns:a16="http://schemas.microsoft.com/office/drawing/2014/main" id="{087D33FF-F889-BE5A-BD8F-12B8E712B208}"/>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7. Rang</a:t>
            </a:r>
          </a:p>
        </p:txBody>
      </p:sp>
      <p:sp>
        <p:nvSpPr>
          <p:cNvPr id="46083" name="Textfeld 3">
            <a:extLst>
              <a:ext uri="{FF2B5EF4-FFF2-40B4-BE49-F238E27FC236}">
                <a16:creationId xmlns:a16="http://schemas.microsoft.com/office/drawing/2014/main" id="{5FA10C62-C6EE-DAD5-F751-7C5962054468}"/>
              </a:ext>
            </a:extLst>
          </p:cNvPr>
          <p:cNvSpPr txBox="1">
            <a:spLocks noChangeArrowheads="1"/>
          </p:cNvSpPr>
          <p:nvPr/>
        </p:nvSpPr>
        <p:spPr bwMode="auto">
          <a:xfrm>
            <a:off x="1943100" y="2638425"/>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Orhan</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Kasbas</a:t>
            </a:r>
          </a:p>
        </p:txBody>
      </p:sp>
      <p:sp>
        <p:nvSpPr>
          <p:cNvPr id="46084" name="Textfeld 6">
            <a:extLst>
              <a:ext uri="{FF2B5EF4-FFF2-40B4-BE49-F238E27FC236}">
                <a16:creationId xmlns:a16="http://schemas.microsoft.com/office/drawing/2014/main" id="{17BE1FF3-4931-613F-A51E-8A45D35AD11D}"/>
              </a:ext>
            </a:extLst>
          </p:cNvPr>
          <p:cNvSpPr txBox="1">
            <a:spLocks noChangeArrowheads="1"/>
          </p:cNvSpPr>
          <p:nvPr/>
        </p:nvSpPr>
        <p:spPr bwMode="auto">
          <a:xfrm>
            <a:off x="1992313" y="5600700"/>
            <a:ext cx="5780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Harzenmoser Maler + Gipser AG </a:t>
            </a:r>
          </a:p>
        </p:txBody>
      </p:sp>
      <p:sp>
        <p:nvSpPr>
          <p:cNvPr id="46085" name="Textfeld 8">
            <a:extLst>
              <a:ext uri="{FF2B5EF4-FFF2-40B4-BE49-F238E27FC236}">
                <a16:creationId xmlns:a16="http://schemas.microsoft.com/office/drawing/2014/main" id="{14976DD0-AB39-E84B-32AD-76B13BA04672}"/>
              </a:ext>
            </a:extLst>
          </p:cNvPr>
          <p:cNvSpPr txBox="1">
            <a:spLocks noChangeArrowheads="1"/>
          </p:cNvSpPr>
          <p:nvPr/>
        </p:nvSpPr>
        <p:spPr bwMode="auto">
          <a:xfrm>
            <a:off x="1992313" y="4005263"/>
            <a:ext cx="3816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AquaFina</a:t>
            </a:r>
          </a:p>
          <a:p>
            <a:pPr eaLnBrk="1" hangingPunct="1">
              <a:spcBef>
                <a:spcPct val="0"/>
              </a:spcBef>
              <a:buClrTx/>
              <a:buSzTx/>
              <a:buFontTx/>
              <a:buNone/>
            </a:pPr>
            <a:endParaRPr lang="de-CH" altLang="de-DE" sz="3600">
              <a:solidFill>
                <a:srgbClr val="FFCC00"/>
              </a:solidFill>
              <a:latin typeface="Century Gothic" panose="020B0502020202020204" pitchFamily="34" charset="0"/>
            </a:endParaRPr>
          </a:p>
        </p:txBody>
      </p:sp>
      <p:sp>
        <p:nvSpPr>
          <p:cNvPr id="46086" name="Textfeld 9">
            <a:extLst>
              <a:ext uri="{FF2B5EF4-FFF2-40B4-BE49-F238E27FC236}">
                <a16:creationId xmlns:a16="http://schemas.microsoft.com/office/drawing/2014/main" id="{2B0626E2-E6ED-F377-070A-5696407177DC}"/>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175 Punkte</a:t>
            </a:r>
            <a:endParaRPr lang="de-DE" altLang="de-DE" sz="3600">
              <a:solidFill>
                <a:srgbClr val="FFCC00"/>
              </a:solidFill>
              <a:latin typeface="Century Gothic" panose="020B0502020202020204" pitchFamily="34" charset="0"/>
            </a:endParaRPr>
          </a:p>
        </p:txBody>
      </p:sp>
      <p:sp>
        <p:nvSpPr>
          <p:cNvPr id="46087" name="Fußzeilenplatzhalter 1">
            <a:extLst>
              <a:ext uri="{FF2B5EF4-FFF2-40B4-BE49-F238E27FC236}">
                <a16:creationId xmlns:a16="http://schemas.microsoft.com/office/drawing/2014/main" id="{BBC7492F-97F8-D335-38AE-864A0D6D6A0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6088" name="Grafik 2">
            <a:extLst>
              <a:ext uri="{FF2B5EF4-FFF2-40B4-BE49-F238E27FC236}">
                <a16:creationId xmlns:a16="http://schemas.microsoft.com/office/drawing/2014/main" id="{152AC35A-88B4-0753-3B6C-3238EF9451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450850"/>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ext Box 1031">
            <a:extLst>
              <a:ext uri="{FF2B5EF4-FFF2-40B4-BE49-F238E27FC236}">
                <a16:creationId xmlns:a16="http://schemas.microsoft.com/office/drawing/2014/main" id="{F49AB18A-AFD9-12CA-FC05-6FDAB807E797}"/>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5. Rang</a:t>
            </a:r>
          </a:p>
        </p:txBody>
      </p:sp>
      <p:sp>
        <p:nvSpPr>
          <p:cNvPr id="47107" name="Textfeld 3">
            <a:extLst>
              <a:ext uri="{FF2B5EF4-FFF2-40B4-BE49-F238E27FC236}">
                <a16:creationId xmlns:a16="http://schemas.microsoft.com/office/drawing/2014/main" id="{4194784F-F8E1-A534-2733-B14BBE947BC7}"/>
              </a:ext>
            </a:extLst>
          </p:cNvPr>
          <p:cNvSpPr txBox="1">
            <a:spLocks noChangeArrowheads="1"/>
          </p:cNvSpPr>
          <p:nvPr/>
        </p:nvSpPr>
        <p:spPr bwMode="auto">
          <a:xfrm>
            <a:off x="1992313" y="2617788"/>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Bismillah</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Haidari</a:t>
            </a:r>
          </a:p>
        </p:txBody>
      </p:sp>
      <p:sp>
        <p:nvSpPr>
          <p:cNvPr id="47108" name="Textfeld 6">
            <a:extLst>
              <a:ext uri="{FF2B5EF4-FFF2-40B4-BE49-F238E27FC236}">
                <a16:creationId xmlns:a16="http://schemas.microsoft.com/office/drawing/2014/main" id="{680EC541-AB88-64D9-8494-B247A1327EE9}"/>
              </a:ext>
            </a:extLst>
          </p:cNvPr>
          <p:cNvSpPr txBox="1">
            <a:spLocks noChangeArrowheads="1"/>
          </p:cNvSpPr>
          <p:nvPr/>
        </p:nvSpPr>
        <p:spPr bwMode="auto">
          <a:xfrm>
            <a:off x="1992313" y="5600700"/>
            <a:ext cx="570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Kostgeld AG</a:t>
            </a:r>
          </a:p>
        </p:txBody>
      </p:sp>
      <p:sp>
        <p:nvSpPr>
          <p:cNvPr id="47109" name="Textfeld 8">
            <a:extLst>
              <a:ext uri="{FF2B5EF4-FFF2-40B4-BE49-F238E27FC236}">
                <a16:creationId xmlns:a16="http://schemas.microsoft.com/office/drawing/2014/main" id="{EA741B82-809C-12FD-33A6-F65782CA2F69}"/>
              </a:ext>
            </a:extLst>
          </p:cNvPr>
          <p:cNvSpPr txBox="1">
            <a:spLocks noChangeArrowheads="1"/>
          </p:cNvSpPr>
          <p:nvPr/>
        </p:nvSpPr>
        <p:spPr bwMode="auto">
          <a:xfrm>
            <a:off x="1992313" y="4240213"/>
            <a:ext cx="482441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PU20</a:t>
            </a:r>
          </a:p>
        </p:txBody>
      </p:sp>
      <p:sp>
        <p:nvSpPr>
          <p:cNvPr id="47110" name="Textfeld 9">
            <a:extLst>
              <a:ext uri="{FF2B5EF4-FFF2-40B4-BE49-F238E27FC236}">
                <a16:creationId xmlns:a16="http://schemas.microsoft.com/office/drawing/2014/main" id="{27875972-5214-23C1-02C4-5A4322DDA25F}"/>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188 Punkte</a:t>
            </a:r>
            <a:endParaRPr lang="de-DE" altLang="de-DE" sz="3600">
              <a:solidFill>
                <a:srgbClr val="FFCC00"/>
              </a:solidFill>
              <a:latin typeface="Century Gothic" panose="020B0502020202020204" pitchFamily="34" charset="0"/>
            </a:endParaRPr>
          </a:p>
        </p:txBody>
      </p:sp>
      <p:sp>
        <p:nvSpPr>
          <p:cNvPr id="47111" name="Fußzeilenplatzhalter 1">
            <a:extLst>
              <a:ext uri="{FF2B5EF4-FFF2-40B4-BE49-F238E27FC236}">
                <a16:creationId xmlns:a16="http://schemas.microsoft.com/office/drawing/2014/main" id="{E538A561-427D-A462-8C07-FDA9C838F77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7112" name="Grafik 2">
            <a:extLst>
              <a:ext uri="{FF2B5EF4-FFF2-40B4-BE49-F238E27FC236}">
                <a16:creationId xmlns:a16="http://schemas.microsoft.com/office/drawing/2014/main" id="{C2EAE8CE-BC96-8052-951B-0D3BFDF18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554038"/>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1031">
            <a:extLst>
              <a:ext uri="{FF2B5EF4-FFF2-40B4-BE49-F238E27FC236}">
                <a16:creationId xmlns:a16="http://schemas.microsoft.com/office/drawing/2014/main" id="{70261208-C26C-1397-93DC-6A231C753F2E}"/>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5. Rang</a:t>
            </a:r>
          </a:p>
        </p:txBody>
      </p:sp>
      <p:sp>
        <p:nvSpPr>
          <p:cNvPr id="48131" name="Textfeld 3">
            <a:extLst>
              <a:ext uri="{FF2B5EF4-FFF2-40B4-BE49-F238E27FC236}">
                <a16:creationId xmlns:a16="http://schemas.microsoft.com/office/drawing/2014/main" id="{79EBFFE8-8EC7-1BB7-E49E-BB4FA43FD402}"/>
              </a:ext>
            </a:extLst>
          </p:cNvPr>
          <p:cNvSpPr txBox="1">
            <a:spLocks noChangeArrowheads="1"/>
          </p:cNvSpPr>
          <p:nvPr/>
        </p:nvSpPr>
        <p:spPr bwMode="auto">
          <a:xfrm>
            <a:off x="1992313" y="2638425"/>
            <a:ext cx="44291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Giulia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Zihler</a:t>
            </a:r>
          </a:p>
          <a:p>
            <a:pPr eaLnBrk="1" hangingPunct="1">
              <a:spcBef>
                <a:spcPct val="0"/>
              </a:spcBef>
              <a:buClrTx/>
              <a:buSzTx/>
              <a:buFontTx/>
              <a:buNone/>
            </a:pPr>
            <a:endParaRPr lang="de-CH" altLang="de-DE" sz="3600">
              <a:solidFill>
                <a:srgbClr val="FFFF7D"/>
              </a:solidFill>
              <a:latin typeface="Century Gothic" panose="020B0502020202020204" pitchFamily="34" charset="0"/>
            </a:endParaRPr>
          </a:p>
        </p:txBody>
      </p:sp>
      <p:sp>
        <p:nvSpPr>
          <p:cNvPr id="48132" name="Textfeld 6">
            <a:extLst>
              <a:ext uri="{FF2B5EF4-FFF2-40B4-BE49-F238E27FC236}">
                <a16:creationId xmlns:a16="http://schemas.microsoft.com/office/drawing/2014/main" id="{A5E067F1-23DE-83B2-1301-D37CCFDAA791}"/>
              </a:ext>
            </a:extLst>
          </p:cNvPr>
          <p:cNvSpPr txBox="1">
            <a:spLocks noChangeArrowheads="1"/>
          </p:cNvSpPr>
          <p:nvPr/>
        </p:nvSpPr>
        <p:spPr bwMode="auto">
          <a:xfrm>
            <a:off x="1992313" y="5600700"/>
            <a:ext cx="511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Kamm Fred AG</a:t>
            </a:r>
          </a:p>
        </p:txBody>
      </p:sp>
      <p:sp>
        <p:nvSpPr>
          <p:cNvPr id="48133" name="Textfeld 8">
            <a:extLst>
              <a:ext uri="{FF2B5EF4-FFF2-40B4-BE49-F238E27FC236}">
                <a16:creationId xmlns:a16="http://schemas.microsoft.com/office/drawing/2014/main" id="{8C08743F-0874-018E-C48F-7AD807E68844}"/>
              </a:ext>
            </a:extLst>
          </p:cNvPr>
          <p:cNvSpPr txBox="1">
            <a:spLocks noChangeArrowheads="1"/>
          </p:cNvSpPr>
          <p:nvPr/>
        </p:nvSpPr>
        <p:spPr bwMode="auto">
          <a:xfrm>
            <a:off x="1992313" y="4260850"/>
            <a:ext cx="575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G.Z</a:t>
            </a:r>
          </a:p>
        </p:txBody>
      </p:sp>
      <p:sp>
        <p:nvSpPr>
          <p:cNvPr id="48134" name="Textfeld 9">
            <a:extLst>
              <a:ext uri="{FF2B5EF4-FFF2-40B4-BE49-F238E27FC236}">
                <a16:creationId xmlns:a16="http://schemas.microsoft.com/office/drawing/2014/main" id="{76F024BC-FB27-BA92-07CD-3EA3C558662E}"/>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188 Punkte</a:t>
            </a:r>
            <a:endParaRPr lang="de-DE" altLang="de-DE" sz="3600">
              <a:solidFill>
                <a:srgbClr val="FFCC00"/>
              </a:solidFill>
              <a:latin typeface="Century Gothic" panose="020B0502020202020204" pitchFamily="34" charset="0"/>
            </a:endParaRPr>
          </a:p>
        </p:txBody>
      </p:sp>
      <p:sp>
        <p:nvSpPr>
          <p:cNvPr id="48135" name="Fußzeilenplatzhalter 1">
            <a:extLst>
              <a:ext uri="{FF2B5EF4-FFF2-40B4-BE49-F238E27FC236}">
                <a16:creationId xmlns:a16="http://schemas.microsoft.com/office/drawing/2014/main" id="{F59FEC5A-0B81-1F66-6707-34EACCA486B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8136" name="Grafik 2">
            <a:extLst>
              <a:ext uri="{FF2B5EF4-FFF2-40B4-BE49-F238E27FC236}">
                <a16:creationId xmlns:a16="http://schemas.microsoft.com/office/drawing/2014/main" id="{CAD6F155-DA00-DCED-C569-6FFE456B7A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62071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 Box 1031">
            <a:extLst>
              <a:ext uri="{FF2B5EF4-FFF2-40B4-BE49-F238E27FC236}">
                <a16:creationId xmlns:a16="http://schemas.microsoft.com/office/drawing/2014/main" id="{C4012802-96E4-7112-B703-20C8B6224E03}"/>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4. Rang</a:t>
            </a:r>
          </a:p>
        </p:txBody>
      </p:sp>
      <p:sp>
        <p:nvSpPr>
          <p:cNvPr id="49155" name="Textfeld 3">
            <a:extLst>
              <a:ext uri="{FF2B5EF4-FFF2-40B4-BE49-F238E27FC236}">
                <a16:creationId xmlns:a16="http://schemas.microsoft.com/office/drawing/2014/main" id="{882A08C5-8EAE-BD2F-F94F-CB72341CB4FD}"/>
              </a:ext>
            </a:extLst>
          </p:cNvPr>
          <p:cNvSpPr txBox="1">
            <a:spLocks noChangeArrowheads="1"/>
          </p:cNvSpPr>
          <p:nvPr/>
        </p:nvSpPr>
        <p:spPr bwMode="auto">
          <a:xfrm>
            <a:off x="2009775" y="2276475"/>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Karin</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Nadig</a:t>
            </a:r>
          </a:p>
        </p:txBody>
      </p:sp>
      <p:sp>
        <p:nvSpPr>
          <p:cNvPr id="49156" name="Textfeld 6">
            <a:extLst>
              <a:ext uri="{FF2B5EF4-FFF2-40B4-BE49-F238E27FC236}">
                <a16:creationId xmlns:a16="http://schemas.microsoft.com/office/drawing/2014/main" id="{67A7F157-7797-FDC6-CB54-C993A586B835}"/>
              </a:ext>
            </a:extLst>
          </p:cNvPr>
          <p:cNvSpPr txBox="1">
            <a:spLocks noChangeArrowheads="1"/>
          </p:cNvSpPr>
          <p:nvPr/>
        </p:nvSpPr>
        <p:spPr bwMode="auto">
          <a:xfrm>
            <a:off x="1992313" y="5600700"/>
            <a:ext cx="511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Malerei Lendi GmbH</a:t>
            </a:r>
          </a:p>
        </p:txBody>
      </p:sp>
      <p:sp>
        <p:nvSpPr>
          <p:cNvPr id="49157" name="Textfeld 8">
            <a:extLst>
              <a:ext uri="{FF2B5EF4-FFF2-40B4-BE49-F238E27FC236}">
                <a16:creationId xmlns:a16="http://schemas.microsoft.com/office/drawing/2014/main" id="{FDBB189A-563B-7CC7-6C99-794BA83AD0B2}"/>
              </a:ext>
            </a:extLst>
          </p:cNvPr>
          <p:cNvSpPr txBox="1">
            <a:spLocks noChangeArrowheads="1"/>
          </p:cNvSpPr>
          <p:nvPr/>
        </p:nvSpPr>
        <p:spPr bwMode="auto">
          <a:xfrm>
            <a:off x="1992313" y="3703638"/>
            <a:ext cx="44640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DE" altLang="de-DE" sz="3600">
                <a:solidFill>
                  <a:srgbClr val="FFCC00"/>
                </a:solidFill>
                <a:latin typeface="Century Gothic" panose="020B0502020202020204" pitchFamily="34" charset="0"/>
              </a:rPr>
              <a:t>Die unglaubliche</a:t>
            </a:r>
            <a:br>
              <a:rPr lang="de-DE" altLang="de-DE" sz="3600">
                <a:solidFill>
                  <a:srgbClr val="FFCC00"/>
                </a:solidFill>
                <a:latin typeface="Century Gothic" panose="020B0502020202020204" pitchFamily="34" charset="0"/>
              </a:rPr>
            </a:br>
            <a:r>
              <a:rPr lang="de-DE" altLang="de-DE" sz="3600">
                <a:solidFill>
                  <a:srgbClr val="FFCC00"/>
                </a:solidFill>
                <a:latin typeface="Century Gothic" panose="020B0502020202020204" pitchFamily="34" charset="0"/>
              </a:rPr>
              <a:t>Platte </a:t>
            </a:r>
            <a:endParaRPr lang="de-CH" altLang="de-DE" sz="3600">
              <a:solidFill>
                <a:srgbClr val="FFCC00"/>
              </a:solidFill>
              <a:latin typeface="Century Gothic" panose="020B0502020202020204" pitchFamily="34" charset="0"/>
            </a:endParaRPr>
          </a:p>
        </p:txBody>
      </p:sp>
      <p:sp>
        <p:nvSpPr>
          <p:cNvPr id="49158" name="Textfeld 9">
            <a:extLst>
              <a:ext uri="{FF2B5EF4-FFF2-40B4-BE49-F238E27FC236}">
                <a16:creationId xmlns:a16="http://schemas.microsoft.com/office/drawing/2014/main" id="{6B3F0F04-8009-3DF1-0D73-724851C4709D}"/>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193 Punkte</a:t>
            </a:r>
            <a:endParaRPr lang="de-DE" altLang="de-DE" sz="3600">
              <a:solidFill>
                <a:srgbClr val="FFCC00"/>
              </a:solidFill>
              <a:latin typeface="Century Gothic" panose="020B0502020202020204" pitchFamily="34" charset="0"/>
            </a:endParaRPr>
          </a:p>
        </p:txBody>
      </p:sp>
      <p:sp>
        <p:nvSpPr>
          <p:cNvPr id="49159" name="Fußzeilenplatzhalter 1">
            <a:extLst>
              <a:ext uri="{FF2B5EF4-FFF2-40B4-BE49-F238E27FC236}">
                <a16:creationId xmlns:a16="http://schemas.microsoft.com/office/drawing/2014/main" id="{696F85E6-0BAE-84C9-1A50-23C2638B223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49160" name="Grafik 2">
            <a:extLst>
              <a:ext uri="{FF2B5EF4-FFF2-40B4-BE49-F238E27FC236}">
                <a16:creationId xmlns:a16="http://schemas.microsoft.com/office/drawing/2014/main" id="{10B9382D-64CF-1D04-63AA-E04EB56E5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1031">
            <a:extLst>
              <a:ext uri="{FF2B5EF4-FFF2-40B4-BE49-F238E27FC236}">
                <a16:creationId xmlns:a16="http://schemas.microsoft.com/office/drawing/2014/main" id="{11F203E5-6D08-A8C8-F6A6-3F816CFCA1A4}"/>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3. Rang</a:t>
            </a:r>
          </a:p>
        </p:txBody>
      </p:sp>
      <p:sp>
        <p:nvSpPr>
          <p:cNvPr id="50179" name="Textfeld 3">
            <a:extLst>
              <a:ext uri="{FF2B5EF4-FFF2-40B4-BE49-F238E27FC236}">
                <a16:creationId xmlns:a16="http://schemas.microsoft.com/office/drawing/2014/main" id="{8CFB5112-C254-A404-2FA7-39C869FD752C}"/>
              </a:ext>
            </a:extLst>
          </p:cNvPr>
          <p:cNvSpPr txBox="1">
            <a:spLocks noChangeArrowheads="1"/>
          </p:cNvSpPr>
          <p:nvPr/>
        </p:nvSpPr>
        <p:spPr bwMode="auto">
          <a:xfrm>
            <a:off x="1992313" y="2638425"/>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Svenja Maria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Caspar</a:t>
            </a:r>
          </a:p>
        </p:txBody>
      </p:sp>
      <p:sp>
        <p:nvSpPr>
          <p:cNvPr id="50180" name="Textfeld 6">
            <a:extLst>
              <a:ext uri="{FF2B5EF4-FFF2-40B4-BE49-F238E27FC236}">
                <a16:creationId xmlns:a16="http://schemas.microsoft.com/office/drawing/2014/main" id="{124E997F-2A14-CF24-4882-57C89050D2EA}"/>
              </a:ext>
            </a:extLst>
          </p:cNvPr>
          <p:cNvSpPr txBox="1">
            <a:spLocks noChangeArrowheads="1"/>
          </p:cNvSpPr>
          <p:nvPr/>
        </p:nvSpPr>
        <p:spPr bwMode="auto">
          <a:xfrm>
            <a:off x="1992313" y="5600700"/>
            <a:ext cx="511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Winiger Maler Gipser AG</a:t>
            </a:r>
          </a:p>
        </p:txBody>
      </p:sp>
      <p:sp>
        <p:nvSpPr>
          <p:cNvPr id="50181" name="Textfeld 8">
            <a:extLst>
              <a:ext uri="{FF2B5EF4-FFF2-40B4-BE49-F238E27FC236}">
                <a16:creationId xmlns:a16="http://schemas.microsoft.com/office/drawing/2014/main" id="{11A54F3C-76BA-3948-7A0C-D5163F6CCDAF}"/>
              </a:ext>
            </a:extLst>
          </p:cNvPr>
          <p:cNvSpPr txBox="1">
            <a:spLocks noChangeArrowheads="1"/>
          </p:cNvSpPr>
          <p:nvPr/>
        </p:nvSpPr>
        <p:spPr bwMode="auto">
          <a:xfrm>
            <a:off x="1992313" y="4391025"/>
            <a:ext cx="62642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Langsam ins Glück</a:t>
            </a:r>
          </a:p>
        </p:txBody>
      </p:sp>
      <p:sp>
        <p:nvSpPr>
          <p:cNvPr id="50182" name="Textfeld 9">
            <a:extLst>
              <a:ext uri="{FF2B5EF4-FFF2-40B4-BE49-F238E27FC236}">
                <a16:creationId xmlns:a16="http://schemas.microsoft.com/office/drawing/2014/main" id="{FB4C0EF2-9273-4ED0-F3C6-F940187EBC4F}"/>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197 Punkte</a:t>
            </a:r>
            <a:endParaRPr lang="de-DE" altLang="de-DE" sz="3600">
              <a:solidFill>
                <a:srgbClr val="FFCC00"/>
              </a:solidFill>
              <a:latin typeface="Century Gothic" panose="020B0502020202020204" pitchFamily="34" charset="0"/>
            </a:endParaRPr>
          </a:p>
        </p:txBody>
      </p:sp>
      <p:sp>
        <p:nvSpPr>
          <p:cNvPr id="50183" name="Fußzeilenplatzhalter 1">
            <a:extLst>
              <a:ext uri="{FF2B5EF4-FFF2-40B4-BE49-F238E27FC236}">
                <a16:creationId xmlns:a16="http://schemas.microsoft.com/office/drawing/2014/main" id="{ACCDE0F3-11F6-CCE7-312C-62CAC1F0A3A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50184" name="Grafik 2">
            <a:extLst>
              <a:ext uri="{FF2B5EF4-FFF2-40B4-BE49-F238E27FC236}">
                <a16:creationId xmlns:a16="http://schemas.microsoft.com/office/drawing/2014/main" id="{60D61E5F-EEFD-497A-4EF4-2EA6CD4AC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3338"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ext Box 1031">
            <a:extLst>
              <a:ext uri="{FF2B5EF4-FFF2-40B4-BE49-F238E27FC236}">
                <a16:creationId xmlns:a16="http://schemas.microsoft.com/office/drawing/2014/main" id="{0174D656-90E4-62F2-A5F9-94ED5846BC8C}"/>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2. Rang</a:t>
            </a:r>
          </a:p>
        </p:txBody>
      </p:sp>
      <p:sp>
        <p:nvSpPr>
          <p:cNvPr id="51203" name="Textfeld 3">
            <a:extLst>
              <a:ext uri="{FF2B5EF4-FFF2-40B4-BE49-F238E27FC236}">
                <a16:creationId xmlns:a16="http://schemas.microsoft.com/office/drawing/2014/main" id="{81931038-7863-7354-F34A-9C25F6935202}"/>
              </a:ext>
            </a:extLst>
          </p:cNvPr>
          <p:cNvSpPr txBox="1">
            <a:spLocks noChangeArrowheads="1"/>
          </p:cNvSpPr>
          <p:nvPr/>
        </p:nvSpPr>
        <p:spPr bwMode="auto">
          <a:xfrm>
            <a:off x="1992313" y="2133600"/>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dirty="0">
                <a:solidFill>
                  <a:srgbClr val="FFFF7D"/>
                </a:solidFill>
                <a:latin typeface="Century Gothic" panose="020B0502020202020204" pitchFamily="34" charset="0"/>
              </a:rPr>
              <a:t>Benedikt </a:t>
            </a:r>
            <a:br>
              <a:rPr lang="de-CH" altLang="de-DE" sz="3600" dirty="0">
                <a:solidFill>
                  <a:srgbClr val="FFFF7D"/>
                </a:solidFill>
                <a:latin typeface="Century Gothic" panose="020B0502020202020204" pitchFamily="34" charset="0"/>
              </a:rPr>
            </a:br>
            <a:r>
              <a:rPr lang="de-CH" altLang="de-DE" sz="3600" dirty="0" err="1">
                <a:solidFill>
                  <a:srgbClr val="FFFF7D"/>
                </a:solidFill>
                <a:latin typeface="Century Gothic" panose="020B0502020202020204" pitchFamily="34" charset="0"/>
              </a:rPr>
              <a:t>Loinger</a:t>
            </a:r>
            <a:endParaRPr lang="de-CH" altLang="de-DE" sz="3600" dirty="0">
              <a:solidFill>
                <a:srgbClr val="FFFF7D"/>
              </a:solidFill>
              <a:latin typeface="Century Gothic" panose="020B0502020202020204" pitchFamily="34" charset="0"/>
            </a:endParaRPr>
          </a:p>
        </p:txBody>
      </p:sp>
      <p:sp>
        <p:nvSpPr>
          <p:cNvPr id="51204" name="Textfeld 6">
            <a:extLst>
              <a:ext uri="{FF2B5EF4-FFF2-40B4-BE49-F238E27FC236}">
                <a16:creationId xmlns:a16="http://schemas.microsoft.com/office/drawing/2014/main" id="{E8A8FADD-6019-37A5-9532-59F2CB2F78EA}"/>
              </a:ext>
            </a:extLst>
          </p:cNvPr>
          <p:cNvSpPr txBox="1">
            <a:spLocks noChangeArrowheads="1"/>
          </p:cNvSpPr>
          <p:nvPr/>
        </p:nvSpPr>
        <p:spPr bwMode="auto">
          <a:xfrm>
            <a:off x="1992313" y="5600700"/>
            <a:ext cx="511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dirty="0">
                <a:solidFill>
                  <a:srgbClr val="FFCC00"/>
                </a:solidFill>
                <a:latin typeface="Century Gothic" panose="020B0502020202020204" pitchFamily="34" charset="0"/>
              </a:rPr>
              <a:t>Malerservice D. </a:t>
            </a:r>
            <a:r>
              <a:rPr lang="de-DE" altLang="de-DE" sz="2000" dirty="0" err="1">
                <a:solidFill>
                  <a:srgbClr val="FFCC00"/>
                </a:solidFill>
                <a:latin typeface="Century Gothic" panose="020B0502020202020204" pitchFamily="34" charset="0"/>
              </a:rPr>
              <a:t>Schilter</a:t>
            </a:r>
            <a:r>
              <a:rPr lang="de-DE" altLang="de-DE" sz="2000" dirty="0">
                <a:solidFill>
                  <a:srgbClr val="FFCC00"/>
                </a:solidFill>
                <a:latin typeface="Century Gothic" panose="020B0502020202020204" pitchFamily="34" charset="0"/>
              </a:rPr>
              <a:t> </a:t>
            </a:r>
          </a:p>
        </p:txBody>
      </p:sp>
      <p:sp>
        <p:nvSpPr>
          <p:cNvPr id="51205" name="Textfeld 8">
            <a:extLst>
              <a:ext uri="{FF2B5EF4-FFF2-40B4-BE49-F238E27FC236}">
                <a16:creationId xmlns:a16="http://schemas.microsoft.com/office/drawing/2014/main" id="{5C0FC699-6C61-AE98-364B-55EE0D9428DF}"/>
              </a:ext>
            </a:extLst>
          </p:cNvPr>
          <p:cNvSpPr txBox="1">
            <a:spLocks noChangeArrowheads="1"/>
          </p:cNvSpPr>
          <p:nvPr/>
        </p:nvSpPr>
        <p:spPr bwMode="auto">
          <a:xfrm>
            <a:off x="1992313" y="3500438"/>
            <a:ext cx="41449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p>
          <a:p>
            <a:pPr eaLnBrk="1" hangingPunct="1">
              <a:spcBef>
                <a:spcPct val="0"/>
              </a:spcBef>
              <a:buClrTx/>
              <a:buSzTx/>
              <a:buFontTx/>
              <a:buNone/>
            </a:pPr>
            <a:r>
              <a:rPr lang="de-DE" altLang="de-DE" sz="2800" dirty="0">
                <a:solidFill>
                  <a:srgbClr val="FFCC00"/>
                </a:solidFill>
                <a:latin typeface="Century Gothic" panose="020B0502020202020204" pitchFamily="34" charset="0"/>
              </a:rPr>
              <a:t>geglückter Start für die Skisaison 2025/2026</a:t>
            </a:r>
            <a:endParaRPr lang="de-CH" altLang="de-DE" sz="2800" dirty="0">
              <a:solidFill>
                <a:srgbClr val="FFCC00"/>
              </a:solidFill>
              <a:latin typeface="Century Gothic" panose="020B0502020202020204" pitchFamily="34" charset="0"/>
            </a:endParaRPr>
          </a:p>
        </p:txBody>
      </p:sp>
      <p:sp>
        <p:nvSpPr>
          <p:cNvPr id="51206" name="Textfeld 9">
            <a:extLst>
              <a:ext uri="{FF2B5EF4-FFF2-40B4-BE49-F238E27FC236}">
                <a16:creationId xmlns:a16="http://schemas.microsoft.com/office/drawing/2014/main" id="{0F7BC4BC-ED0E-22CD-8234-BF0C0A3F7A66}"/>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207 Punkte</a:t>
            </a:r>
            <a:endParaRPr lang="de-DE" altLang="de-DE" sz="3600">
              <a:solidFill>
                <a:srgbClr val="FFCC00"/>
              </a:solidFill>
              <a:latin typeface="Century Gothic" panose="020B0502020202020204" pitchFamily="34" charset="0"/>
            </a:endParaRPr>
          </a:p>
        </p:txBody>
      </p:sp>
      <p:sp>
        <p:nvSpPr>
          <p:cNvPr id="51207" name="Fußzeilenplatzhalter 1">
            <a:extLst>
              <a:ext uri="{FF2B5EF4-FFF2-40B4-BE49-F238E27FC236}">
                <a16:creationId xmlns:a16="http://schemas.microsoft.com/office/drawing/2014/main" id="{8796049C-60C9-B5A1-1ECA-A8A80E33704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51208" name="Grafik 2">
            <a:extLst>
              <a:ext uri="{FF2B5EF4-FFF2-40B4-BE49-F238E27FC236}">
                <a16:creationId xmlns:a16="http://schemas.microsoft.com/office/drawing/2014/main" id="{A2D5A78A-A303-AADD-DB96-14F9610CF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54038"/>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ext Box 1031">
            <a:extLst>
              <a:ext uri="{FF2B5EF4-FFF2-40B4-BE49-F238E27FC236}">
                <a16:creationId xmlns:a16="http://schemas.microsoft.com/office/drawing/2014/main" id="{7F8C0BFB-D0CE-A504-82C1-D09181F4C907}"/>
              </a:ext>
            </a:extLst>
          </p:cNvPr>
          <p:cNvSpPr txBox="1">
            <a:spLocks noChangeArrowheads="1"/>
          </p:cNvSpPr>
          <p:nvPr/>
        </p:nvSpPr>
        <p:spPr bwMode="auto">
          <a:xfrm>
            <a:off x="1992313"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1. Rang</a:t>
            </a:r>
          </a:p>
        </p:txBody>
      </p:sp>
      <p:sp>
        <p:nvSpPr>
          <p:cNvPr id="52227" name="Textfeld 3">
            <a:extLst>
              <a:ext uri="{FF2B5EF4-FFF2-40B4-BE49-F238E27FC236}">
                <a16:creationId xmlns:a16="http://schemas.microsoft.com/office/drawing/2014/main" id="{3406DE10-1F15-3FE6-4A76-F9FA0B5CA861}"/>
              </a:ext>
            </a:extLst>
          </p:cNvPr>
          <p:cNvSpPr txBox="1">
            <a:spLocks noChangeArrowheads="1"/>
          </p:cNvSpPr>
          <p:nvPr/>
        </p:nvSpPr>
        <p:spPr bwMode="auto">
          <a:xfrm>
            <a:off x="2024063" y="2116138"/>
            <a:ext cx="442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Ramona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Looser</a:t>
            </a:r>
          </a:p>
        </p:txBody>
      </p:sp>
      <p:sp>
        <p:nvSpPr>
          <p:cNvPr id="52228" name="Textfeld 6">
            <a:extLst>
              <a:ext uri="{FF2B5EF4-FFF2-40B4-BE49-F238E27FC236}">
                <a16:creationId xmlns:a16="http://schemas.microsoft.com/office/drawing/2014/main" id="{0FF318E1-BC32-FE1E-2B49-C1E3E7470616}"/>
              </a:ext>
            </a:extLst>
          </p:cNvPr>
          <p:cNvSpPr txBox="1">
            <a:spLocks noChangeArrowheads="1"/>
          </p:cNvSpPr>
          <p:nvPr/>
        </p:nvSpPr>
        <p:spPr bwMode="auto">
          <a:xfrm>
            <a:off x="1992313" y="5600700"/>
            <a:ext cx="511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FisGah </a:t>
            </a:r>
            <a:r>
              <a:rPr lang="de-CH" altLang="de-DE" sz="2000">
                <a:solidFill>
                  <a:srgbClr val="FFC000"/>
                </a:solidFill>
                <a:latin typeface="Century Gothic" panose="020B0502020202020204" pitchFamily="34" charset="0"/>
              </a:rPr>
              <a:t>Fischbacher + Gahlinger AG</a:t>
            </a:r>
            <a:endParaRPr lang="de-DE" altLang="de-DE" sz="2000">
              <a:solidFill>
                <a:srgbClr val="FFC000"/>
              </a:solidFill>
              <a:latin typeface="Century Gothic" panose="020B0502020202020204" pitchFamily="34" charset="0"/>
            </a:endParaRPr>
          </a:p>
        </p:txBody>
      </p:sp>
      <p:sp>
        <p:nvSpPr>
          <p:cNvPr id="52229" name="Textfeld 8">
            <a:extLst>
              <a:ext uri="{FF2B5EF4-FFF2-40B4-BE49-F238E27FC236}">
                <a16:creationId xmlns:a16="http://schemas.microsoft.com/office/drawing/2014/main" id="{CBEB30BB-D603-7266-4A52-93BF3C1C22B9}"/>
              </a:ext>
            </a:extLst>
          </p:cNvPr>
          <p:cNvSpPr txBox="1">
            <a:spLocks noChangeArrowheads="1"/>
          </p:cNvSpPr>
          <p:nvPr/>
        </p:nvSpPr>
        <p:spPr bwMode="auto">
          <a:xfrm>
            <a:off x="1992313" y="4027488"/>
            <a:ext cx="38163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Glück im Anflug</a:t>
            </a:r>
          </a:p>
          <a:p>
            <a:pPr eaLnBrk="1" hangingPunct="1">
              <a:spcBef>
                <a:spcPct val="0"/>
              </a:spcBef>
              <a:buClrTx/>
              <a:buSzTx/>
              <a:buFontTx/>
              <a:buNone/>
            </a:pPr>
            <a:endParaRPr lang="de-CH" altLang="de-DE" sz="3600">
              <a:solidFill>
                <a:srgbClr val="FFCC00"/>
              </a:solidFill>
              <a:latin typeface="Century Gothic" panose="020B0502020202020204" pitchFamily="34" charset="0"/>
            </a:endParaRPr>
          </a:p>
        </p:txBody>
      </p:sp>
      <p:sp>
        <p:nvSpPr>
          <p:cNvPr id="52230" name="Textfeld 9">
            <a:extLst>
              <a:ext uri="{FF2B5EF4-FFF2-40B4-BE49-F238E27FC236}">
                <a16:creationId xmlns:a16="http://schemas.microsoft.com/office/drawing/2014/main" id="{93D73D56-C16A-A43B-7005-B572416E38FB}"/>
              </a:ext>
            </a:extLst>
          </p:cNvPr>
          <p:cNvSpPr txBox="1">
            <a:spLocks noChangeArrowheads="1"/>
          </p:cNvSpPr>
          <p:nvPr/>
        </p:nvSpPr>
        <p:spPr bwMode="auto">
          <a:xfrm>
            <a:off x="1992313" y="1341438"/>
            <a:ext cx="3024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212 Punkte</a:t>
            </a:r>
            <a:endParaRPr lang="de-DE" altLang="de-DE" sz="3600">
              <a:solidFill>
                <a:srgbClr val="FFCC00"/>
              </a:solidFill>
              <a:latin typeface="Century Gothic" panose="020B0502020202020204" pitchFamily="34" charset="0"/>
            </a:endParaRPr>
          </a:p>
        </p:txBody>
      </p:sp>
      <p:sp>
        <p:nvSpPr>
          <p:cNvPr id="52231" name="Fußzeilenplatzhalter 1">
            <a:extLst>
              <a:ext uri="{FF2B5EF4-FFF2-40B4-BE49-F238E27FC236}">
                <a16:creationId xmlns:a16="http://schemas.microsoft.com/office/drawing/2014/main" id="{B85F9D68-F575-A51C-DC95-BE6069C319E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52232" name="Grafik 2">
            <a:extLst>
              <a:ext uri="{FF2B5EF4-FFF2-40B4-BE49-F238E27FC236}">
                <a16:creationId xmlns:a16="http://schemas.microsoft.com/office/drawing/2014/main" id="{83434401-74FD-96BD-BFCB-1FCC6D995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8225" y="404813"/>
            <a:ext cx="5400675"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extfeld 6">
            <a:extLst>
              <a:ext uri="{FF2B5EF4-FFF2-40B4-BE49-F238E27FC236}">
                <a16:creationId xmlns:a16="http://schemas.microsoft.com/office/drawing/2014/main" id="{DF50D93B-CB96-7AAB-5720-1A5A0DEC6747}"/>
              </a:ext>
            </a:extLst>
          </p:cNvPr>
          <p:cNvSpPr txBox="1">
            <a:spLocks noChangeArrowheads="1"/>
          </p:cNvSpPr>
          <p:nvPr/>
        </p:nvSpPr>
        <p:spPr bwMode="auto">
          <a:xfrm>
            <a:off x="1028700" y="5519738"/>
            <a:ext cx="4895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dirty="0">
                <a:solidFill>
                  <a:srgbClr val="FFCC00"/>
                </a:solidFill>
                <a:latin typeface="Century Gothic" panose="020B0502020202020204" pitchFamily="34" charset="0"/>
              </a:rPr>
              <a:t>Malerservice D. </a:t>
            </a:r>
            <a:r>
              <a:rPr lang="de-DE" altLang="de-DE" sz="2000" dirty="0" err="1">
                <a:solidFill>
                  <a:srgbClr val="FFCC00"/>
                </a:solidFill>
                <a:latin typeface="Century Gothic" panose="020B0502020202020204" pitchFamily="34" charset="0"/>
              </a:rPr>
              <a:t>Schilter</a:t>
            </a:r>
            <a:r>
              <a:rPr lang="de-DE" altLang="de-DE" sz="2000" dirty="0">
                <a:solidFill>
                  <a:srgbClr val="FFCC00"/>
                </a:solidFill>
                <a:latin typeface="Century Gothic" panose="020B0502020202020204" pitchFamily="34" charset="0"/>
              </a:rPr>
              <a:t> </a:t>
            </a:r>
          </a:p>
        </p:txBody>
      </p:sp>
      <p:sp>
        <p:nvSpPr>
          <p:cNvPr id="53251" name="Textfeld 8">
            <a:extLst>
              <a:ext uri="{FF2B5EF4-FFF2-40B4-BE49-F238E27FC236}">
                <a16:creationId xmlns:a16="http://schemas.microsoft.com/office/drawing/2014/main" id="{5D360F91-8424-6348-570A-0FC48348CEE4}"/>
              </a:ext>
            </a:extLst>
          </p:cNvPr>
          <p:cNvSpPr txBox="1">
            <a:spLocks noChangeArrowheads="1"/>
          </p:cNvSpPr>
          <p:nvPr/>
        </p:nvSpPr>
        <p:spPr bwMode="auto">
          <a:xfrm>
            <a:off x="1028700" y="4168775"/>
            <a:ext cx="38163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p>
          <a:p>
            <a:pPr eaLnBrk="1" hangingPunct="1">
              <a:spcBef>
                <a:spcPct val="0"/>
              </a:spcBef>
              <a:buClrTx/>
              <a:buSzTx/>
              <a:buFontTx/>
              <a:buNone/>
            </a:pPr>
            <a:r>
              <a:rPr lang="de-DE" altLang="de-DE" sz="2400" dirty="0">
                <a:solidFill>
                  <a:srgbClr val="FFCC00"/>
                </a:solidFill>
                <a:latin typeface="Century Gothic" panose="020B0502020202020204" pitchFamily="34" charset="0"/>
              </a:rPr>
              <a:t>geglückter Start für die Skisaison 2025/2026</a:t>
            </a:r>
            <a:endParaRPr lang="de-CH" altLang="de-DE" sz="2400" dirty="0">
              <a:solidFill>
                <a:srgbClr val="FFCC00"/>
              </a:solidFill>
              <a:latin typeface="Century Gothic" panose="020B0502020202020204" pitchFamily="34" charset="0"/>
            </a:endParaRPr>
          </a:p>
        </p:txBody>
      </p:sp>
      <p:sp>
        <p:nvSpPr>
          <p:cNvPr id="53252" name="Fußzeilenplatzhalter 1">
            <a:extLst>
              <a:ext uri="{FF2B5EF4-FFF2-40B4-BE49-F238E27FC236}">
                <a16:creationId xmlns:a16="http://schemas.microsoft.com/office/drawing/2014/main" id="{4A701AF1-BDF9-B735-0C67-D7F63433020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53253" name="Text Box 1031">
            <a:extLst>
              <a:ext uri="{FF2B5EF4-FFF2-40B4-BE49-F238E27FC236}">
                <a16:creationId xmlns:a16="http://schemas.microsoft.com/office/drawing/2014/main" id="{4DDF6FFC-04C2-2F25-32CA-37DB8CA24510}"/>
              </a:ext>
            </a:extLst>
          </p:cNvPr>
          <p:cNvSpPr txBox="1">
            <a:spLocks noChangeArrowheads="1"/>
          </p:cNvSpPr>
          <p:nvPr/>
        </p:nvSpPr>
        <p:spPr bwMode="auto">
          <a:xfrm>
            <a:off x="1028700" y="538163"/>
            <a:ext cx="44291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800" b="1">
                <a:solidFill>
                  <a:srgbClr val="FFCC00"/>
                </a:solidFill>
                <a:latin typeface="Century Gothic" panose="020B0502020202020204" pitchFamily="34" charset="0"/>
              </a:rPr>
              <a:t>Siegerin Publikums-voting</a:t>
            </a:r>
          </a:p>
        </p:txBody>
      </p:sp>
      <p:sp>
        <p:nvSpPr>
          <p:cNvPr id="53254" name="Textfeld 3">
            <a:extLst>
              <a:ext uri="{FF2B5EF4-FFF2-40B4-BE49-F238E27FC236}">
                <a16:creationId xmlns:a16="http://schemas.microsoft.com/office/drawing/2014/main" id="{A63E8A8A-4CE9-DF19-8D5E-404376C9BD76}"/>
              </a:ext>
            </a:extLst>
          </p:cNvPr>
          <p:cNvSpPr txBox="1">
            <a:spLocks noChangeArrowheads="1"/>
          </p:cNvSpPr>
          <p:nvPr/>
        </p:nvSpPr>
        <p:spPr bwMode="auto">
          <a:xfrm>
            <a:off x="1028700" y="2846388"/>
            <a:ext cx="4797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dirty="0">
                <a:solidFill>
                  <a:srgbClr val="FFFF7D"/>
                </a:solidFill>
                <a:latin typeface="Century Gothic" panose="020B0502020202020204" pitchFamily="34" charset="0"/>
              </a:rPr>
              <a:t>Benedikt </a:t>
            </a:r>
            <a:br>
              <a:rPr lang="de-CH" altLang="de-DE" sz="3600" dirty="0">
                <a:solidFill>
                  <a:srgbClr val="FFFF7D"/>
                </a:solidFill>
                <a:latin typeface="Century Gothic" panose="020B0502020202020204" pitchFamily="34" charset="0"/>
              </a:rPr>
            </a:br>
            <a:r>
              <a:rPr lang="de-CH" altLang="de-DE" sz="3600" dirty="0" err="1">
                <a:solidFill>
                  <a:srgbClr val="FFFF7D"/>
                </a:solidFill>
                <a:latin typeface="Century Gothic" panose="020B0502020202020204" pitchFamily="34" charset="0"/>
              </a:rPr>
              <a:t>Loinger</a:t>
            </a:r>
            <a:endParaRPr lang="de-CH" altLang="de-DE" sz="3600" dirty="0">
              <a:solidFill>
                <a:srgbClr val="FFFF7D"/>
              </a:solidFill>
              <a:latin typeface="Century Gothic" panose="020B0502020202020204" pitchFamily="34" charset="0"/>
            </a:endParaRPr>
          </a:p>
        </p:txBody>
      </p:sp>
      <p:pic>
        <p:nvPicPr>
          <p:cNvPr id="2" name="Grafik 2">
            <a:extLst>
              <a:ext uri="{FF2B5EF4-FFF2-40B4-BE49-F238E27FC236}">
                <a16:creationId xmlns:a16="http://schemas.microsoft.com/office/drawing/2014/main" id="{0D0C4ABF-CD91-5D62-C31D-9AA0A1980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54038"/>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a:extLst>
              <a:ext uri="{FF2B5EF4-FFF2-40B4-BE49-F238E27FC236}">
                <a16:creationId xmlns:a16="http://schemas.microsoft.com/office/drawing/2014/main" id="{9E752557-B4FD-D172-E0A2-6D30F74F84A1}"/>
              </a:ext>
            </a:extLst>
          </p:cNvPr>
          <p:cNvSpPr txBox="1">
            <a:spLocks noChangeArrowheads="1"/>
          </p:cNvSpPr>
          <p:nvPr/>
        </p:nvSpPr>
        <p:spPr bwMode="auto">
          <a:xfrm>
            <a:off x="1524000" y="476250"/>
            <a:ext cx="9144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5800"/>
              </a:spcBef>
              <a:buClrTx/>
              <a:buSzTx/>
              <a:buFont typeface="Wingdings" panose="05000000000000000000" pitchFamily="2" charset="2"/>
              <a:buNone/>
            </a:pPr>
            <a:r>
              <a:rPr lang="de-CH" altLang="de-DE" sz="9600">
                <a:solidFill>
                  <a:srgbClr val="FFCC00"/>
                </a:solidFill>
                <a:latin typeface="Century Gothic" panose="020B0502020202020204" pitchFamily="34" charset="0"/>
              </a:rPr>
              <a:t>2. Lehrjahr</a:t>
            </a:r>
          </a:p>
        </p:txBody>
      </p:sp>
      <p:sp>
        <p:nvSpPr>
          <p:cNvPr id="54275" name="Fußzeilenplatzhalter 1">
            <a:extLst>
              <a:ext uri="{FF2B5EF4-FFF2-40B4-BE49-F238E27FC236}">
                <a16:creationId xmlns:a16="http://schemas.microsoft.com/office/drawing/2014/main" id="{BFDB63F6-065F-C744-0579-A9D7F19A565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3" name="Grafik 2">
            <a:extLst>
              <a:ext uri="{FF2B5EF4-FFF2-40B4-BE49-F238E27FC236}">
                <a16:creationId xmlns:a16="http://schemas.microsoft.com/office/drawing/2014/main" id="{A1BFF1B5-5A56-BB7F-857F-913753B47354}"/>
              </a:ext>
            </a:extLst>
          </p:cNvPr>
          <p:cNvPicPr>
            <a:picLocks noChangeAspect="1"/>
          </p:cNvPicPr>
          <p:nvPr/>
        </p:nvPicPr>
        <p:blipFill>
          <a:blip r:embed="rId2"/>
          <a:stretch>
            <a:fillRect/>
          </a:stretch>
        </p:blipFill>
        <p:spPr>
          <a:xfrm>
            <a:off x="217518" y="1556792"/>
            <a:ext cx="10441160" cy="45091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Fußzeilenplatzhalter 2">
            <a:extLst>
              <a:ext uri="{FF2B5EF4-FFF2-40B4-BE49-F238E27FC236}">
                <a16:creationId xmlns:a16="http://schemas.microsoft.com/office/drawing/2014/main" id="{42C59E21-2667-169A-C74C-D2AC9343F70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55299" name="Rectangle 2">
            <a:extLst>
              <a:ext uri="{FF2B5EF4-FFF2-40B4-BE49-F238E27FC236}">
                <a16:creationId xmlns:a16="http://schemas.microsoft.com/office/drawing/2014/main" id="{09B36592-46FF-E91B-66FD-89ADFB52DC15}"/>
              </a:ext>
            </a:extLst>
          </p:cNvPr>
          <p:cNvSpPr txBox="1">
            <a:spLocks noGrp="1" noChangeArrowheads="1"/>
          </p:cNvSpPr>
          <p:nvPr>
            <p:ph type="title" idx="4294967295"/>
          </p:nvPr>
        </p:nvSpPr>
        <p:spPr bwMode="auto">
          <a:xfrm>
            <a:off x="407988" y="333375"/>
            <a:ext cx="11233150" cy="5915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a:prstTxWarp prst="textNoShape">
              <a:avLst/>
            </a:prstTxWarp>
          </a:bodyPr>
          <a:lstStyle/>
          <a:p>
            <a:pPr algn="l"/>
            <a:r>
              <a:rPr altLang="de-DE" sz="2800" b="1">
                <a:solidFill>
                  <a:srgbClr val="FFCC00"/>
                </a:solidFill>
                <a:effectLst/>
                <a:latin typeface="Arial" panose="020B0604020202020204" pitchFamily="34" charset="0"/>
                <a:cs typeface="Times New Roman" panose="02020603050405020304" pitchFamily="18" charset="0"/>
              </a:rPr>
              <a:t>Auszug aus den </a:t>
            </a:r>
            <a:br>
              <a:rPr altLang="de-DE" sz="2800" b="1">
                <a:solidFill>
                  <a:srgbClr val="FFCC00"/>
                </a:solidFill>
                <a:effectLst/>
                <a:latin typeface="Arial" panose="020B0604020202020204" pitchFamily="34" charset="0"/>
                <a:cs typeface="Times New Roman" panose="02020603050405020304" pitchFamily="18" charset="0"/>
              </a:rPr>
            </a:br>
            <a:r>
              <a:rPr altLang="de-DE" sz="2800" b="1">
                <a:solidFill>
                  <a:srgbClr val="FFCC00"/>
                </a:solidFill>
                <a:effectLst/>
                <a:latin typeface="Arial" panose="020B0604020202020204" pitchFamily="34" charset="0"/>
                <a:cs typeface="Times New Roman" panose="02020603050405020304" pitchFamily="18" charset="0"/>
              </a:rPr>
              <a:t>Wettbewerbsbestimmungen Maler 2. Lehrjahr</a:t>
            </a:r>
            <a:r>
              <a:rPr altLang="de-DE" sz="2400" b="1" u="sng">
                <a:solidFill>
                  <a:srgbClr val="FFCC00"/>
                </a:solidFill>
                <a:effectLst/>
                <a:latin typeface="Arial" panose="020B0604020202020204" pitchFamily="34" charset="0"/>
                <a:cs typeface="Times New Roman" panose="02020603050405020304" pitchFamily="18" charset="0"/>
              </a:rPr>
              <a:t> </a:t>
            </a:r>
            <a:br>
              <a:rPr altLang="de-DE" sz="2400" b="1" u="sng">
                <a:solidFill>
                  <a:srgbClr val="FFCC00"/>
                </a:solidFill>
                <a:effectLst/>
                <a:latin typeface="Arial" panose="020B0604020202020204" pitchFamily="34" charset="0"/>
                <a:cs typeface="Times New Roman" panose="02020603050405020304" pitchFamily="18" charset="0"/>
              </a:rPr>
            </a:br>
            <a:br>
              <a:rPr altLang="de-DE" sz="1100">
                <a:solidFill>
                  <a:srgbClr val="FFFFFF"/>
                </a:solidFill>
                <a:effectLst/>
                <a:latin typeface="Arial" panose="020B0604020202020204" pitchFamily="34" charset="0"/>
                <a:cs typeface="Times New Roman" panose="02020603050405020304" pitchFamily="18" charset="0"/>
              </a:rPr>
            </a:br>
            <a:r>
              <a:rPr altLang="de-DE" sz="2800" b="1">
                <a:solidFill>
                  <a:srgbClr val="FFFF00"/>
                </a:solidFill>
                <a:effectLst/>
                <a:latin typeface="Arial" panose="020B0604020202020204" pitchFamily="34" charset="0"/>
                <a:cs typeface="Arial" panose="020B0604020202020204" pitchFamily="34" charset="0"/>
              </a:rPr>
              <a:t>Gestaltung Bistrotischblatt</a:t>
            </a:r>
            <a:br>
              <a:rPr altLang="de-DE" sz="2800" b="1">
                <a:solidFill>
                  <a:srgbClr val="FFFF00"/>
                </a:solidFill>
                <a:effectLst/>
                <a:latin typeface="Arial" panose="020B0604020202020204" pitchFamily="34" charset="0"/>
                <a:cs typeface="Arial" panose="020B0604020202020204" pitchFamily="34" charset="0"/>
              </a:rPr>
            </a:br>
            <a:r>
              <a:rPr altLang="de-DE" sz="2800" b="1">
                <a:solidFill>
                  <a:srgbClr val="FFFF00"/>
                </a:solidFill>
                <a:effectLst/>
                <a:latin typeface="Arial" panose="020B0604020202020204" pitchFamily="34" charset="0"/>
                <a:cs typeface="Arial" panose="020B0604020202020204" pitchFamily="34" charset="0"/>
              </a:rPr>
              <a:t>Thema:  Ferien</a:t>
            </a:r>
            <a:br>
              <a:rPr altLang="de-DE" sz="2800" b="1">
                <a:solidFill>
                  <a:srgbClr val="FFFF00"/>
                </a:solidFill>
                <a:effectLst/>
                <a:latin typeface="Arial" panose="020B0604020202020204" pitchFamily="34" charset="0"/>
                <a:cs typeface="Arial" panose="020B0604020202020204" pitchFamily="34" charset="0"/>
              </a:rPr>
            </a:br>
            <a:br>
              <a:rPr altLang="de-DE" sz="2800" b="1">
                <a:solidFill>
                  <a:srgbClr val="FFFF00"/>
                </a:solidFill>
                <a:effectLst/>
                <a:latin typeface="Arial" panose="020B0604020202020204" pitchFamily="34" charset="0"/>
                <a:cs typeface="Arial" panose="020B0604020202020204" pitchFamily="34" charset="0"/>
              </a:rPr>
            </a:br>
            <a:r>
              <a:rPr lang="de-CH" altLang="de-DE" sz="1800">
                <a:effectLst/>
                <a:latin typeface="Arial" panose="020B0604020202020204" pitchFamily="34" charset="0"/>
              </a:rPr>
              <a:t>Der Bistrotisch muss auf der Oberseite vollflächig deckend, im Glanzgrad </a:t>
            </a:r>
            <a:br>
              <a:rPr lang="de-CH" altLang="de-DE" sz="1800">
                <a:effectLst/>
                <a:latin typeface="Arial" panose="020B0604020202020204" pitchFamily="34" charset="0"/>
              </a:rPr>
            </a:br>
            <a:r>
              <a:rPr lang="de-CH" altLang="de-DE" sz="1800">
                <a:effectLst/>
                <a:latin typeface="Arial" panose="020B0604020202020204" pitchFamily="34" charset="0"/>
              </a:rPr>
              <a:t>«Glanz - Hochglanz», zum Thema </a:t>
            </a:r>
            <a:r>
              <a:rPr lang="de-CH" altLang="de-DE" sz="1800" b="1">
                <a:effectLst/>
                <a:latin typeface="Arial" panose="020B0604020202020204" pitchFamily="34" charset="0"/>
              </a:rPr>
              <a:t>Ferien </a:t>
            </a:r>
            <a:r>
              <a:rPr lang="de-CH" altLang="de-DE" sz="1800">
                <a:effectLst/>
                <a:latin typeface="Arial" panose="020B0604020202020204" pitchFamily="34" charset="0"/>
              </a:rPr>
              <a:t>gestaltet werden. </a:t>
            </a:r>
            <a:br>
              <a:rPr lang="de-CH" altLang="de-DE" sz="1800">
                <a:effectLst/>
                <a:latin typeface="Arial" panose="020B0604020202020204" pitchFamily="34" charset="0"/>
              </a:rPr>
            </a:br>
            <a:r>
              <a:rPr lang="de-CH" altLang="de-DE" sz="1800">
                <a:effectLst/>
                <a:latin typeface="Arial" panose="020B0604020202020204" pitchFamily="34" charset="0"/>
              </a:rPr>
              <a:t>Als Dekorationselement applizieren Sie mindestens auf der Oberseite viermal ein </a:t>
            </a:r>
            <a:br>
              <a:rPr lang="de-CH" altLang="de-DE" sz="1800">
                <a:effectLst/>
                <a:latin typeface="Arial" panose="020B0604020202020204" pitchFamily="34" charset="0"/>
              </a:rPr>
            </a:br>
            <a:r>
              <a:rPr lang="de-CH" altLang="de-DE" sz="1800">
                <a:effectLst/>
                <a:latin typeface="Arial" panose="020B0604020202020204" pitchFamily="34" charset="0"/>
              </a:rPr>
              <a:t>von Ihnen frei gewähltes, zur Feriendestination passendes, Schablonenmotiv. </a:t>
            </a:r>
            <a:br>
              <a:rPr lang="de-CH" altLang="de-DE" sz="1800">
                <a:effectLst/>
                <a:latin typeface="Arial" panose="020B0604020202020204" pitchFamily="34" charset="0"/>
              </a:rPr>
            </a:br>
            <a:r>
              <a:rPr lang="de-CH" altLang="de-DE" sz="1800">
                <a:effectLst/>
                <a:latin typeface="Arial" panose="020B0604020202020204" pitchFamily="34" charset="0"/>
              </a:rPr>
              <a:t>Der Bistrotisch muss auf der Unterseite, mit Ausnahme des Kreises in der Mitte, mit dem ganzen Aussenrand und 10 mm von der Oberkante auch den Innenrand vollflächig deckend, im Glanzgrad «Glanz - Hochglanz», in einem kontrastreichen Farbton zur Oberseite gestrichen werden.</a:t>
            </a:r>
            <a:br>
              <a:rPr lang="de-CH" altLang="de-DE" sz="1800">
                <a:effectLst/>
                <a:latin typeface="Arial" panose="020B0604020202020204" pitchFamily="34" charset="0"/>
              </a:rPr>
            </a:br>
            <a:r>
              <a:rPr lang="de-CH" altLang="de-DE" sz="1800">
                <a:effectLst/>
                <a:latin typeface="Arial" panose="020B0604020202020204" pitchFamily="34" charset="0"/>
              </a:rPr>
              <a:t>Auf der Unterseite muss eine Kreisfläche von 20 cm Durchmesser mittig unbehandelt bleiben, d.h. der Originalfarbton des Bistrotisches bleibt dort sichtbar. </a:t>
            </a:r>
            <a:br>
              <a:rPr lang="de-CH" altLang="de-DE" sz="1800">
                <a:effectLst/>
                <a:latin typeface="Arial" panose="020B0604020202020204" pitchFamily="34" charset="0"/>
              </a:rPr>
            </a:br>
            <a:r>
              <a:rPr lang="de-CH" altLang="de-DE" sz="1800">
                <a:effectLst/>
                <a:latin typeface="Arial" panose="020B0604020202020204" pitchFamily="34" charset="0"/>
              </a:rPr>
              <a:t>Auf der Unterseite malen Sie auf den von Ihnen gestrichenen Farbton die Landesflagge des Ferienlandes. Flaggen-Länge 14 cm, Höhe proportional korrekt.</a:t>
            </a:r>
            <a:endParaRPr altLang="de-DE" sz="2800" b="1">
              <a:effectLst/>
              <a:latin typeface="Century Gothic" panose="020B050202020202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ußzeilenplatzhalter 2">
            <a:extLst>
              <a:ext uri="{FF2B5EF4-FFF2-40B4-BE49-F238E27FC236}">
                <a16:creationId xmlns:a16="http://schemas.microsoft.com/office/drawing/2014/main" id="{1B483A11-9ADE-56DE-25F3-A2A6A089FF8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56323" name="Rectangle 2">
            <a:extLst>
              <a:ext uri="{FF2B5EF4-FFF2-40B4-BE49-F238E27FC236}">
                <a16:creationId xmlns:a16="http://schemas.microsoft.com/office/drawing/2014/main" id="{3DFEA661-1BC5-478A-53F7-EC520EA8C5EA}"/>
              </a:ext>
            </a:extLst>
          </p:cNvPr>
          <p:cNvSpPr txBox="1">
            <a:spLocks noGrp="1"/>
          </p:cNvSpPr>
          <p:nvPr>
            <p:ph type="title" idx="4294967295"/>
          </p:nvPr>
        </p:nvSpPr>
        <p:spPr bwMode="auto">
          <a:xfrm>
            <a:off x="479425" y="476250"/>
            <a:ext cx="10945813" cy="5256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0">
            <a:prstTxWarp prst="textNoShape">
              <a:avLst/>
            </a:prstTxWarp>
          </a:bodyPr>
          <a:lstStyle/>
          <a:p>
            <a:pPr algn="l" eaLnBrk="1">
              <a:tabLst>
                <a:tab pos="355600" algn="l"/>
              </a:tabLst>
            </a:pPr>
            <a:r>
              <a:rPr lang="de-CH" altLang="de-DE" sz="2400" b="1">
                <a:solidFill>
                  <a:srgbClr val="FFFF00"/>
                </a:solidFill>
                <a:effectLst/>
                <a:latin typeface="Arial" panose="020B0604020202020204" pitchFamily="34" charset="0"/>
                <a:cs typeface="Arial" panose="020B0604020202020204" pitchFamily="34" charset="0"/>
              </a:rPr>
              <a:t>Bewertung: </a:t>
            </a:r>
            <a:br>
              <a:rPr lang="de-CH" altLang="de-DE" sz="2400" b="1">
                <a:solidFill>
                  <a:srgbClr val="FF0000"/>
                </a:solidFill>
                <a:effectLst/>
                <a:latin typeface="Century Gothic" panose="020B0502020202020204" pitchFamily="34" charset="0"/>
              </a:rPr>
            </a:br>
            <a:br>
              <a:rPr altLang="de-DE" sz="2000">
                <a:effectLst/>
                <a:latin typeface="Arial" panose="020B0604020202020204" pitchFamily="34" charset="0"/>
              </a:rPr>
            </a:br>
            <a:r>
              <a:rPr altLang="de-DE" sz="3600">
                <a:effectLst/>
                <a:latin typeface="Arial" panose="020B0604020202020204" pitchFamily="34" charset="0"/>
              </a:rPr>
              <a:t>-	</a:t>
            </a:r>
            <a:r>
              <a:rPr lang="de-CH" altLang="de-DE" sz="3600">
                <a:effectLst/>
                <a:latin typeface="Arial" panose="020B0604020202020204" pitchFamily="34" charset="0"/>
                <a:cs typeface="Arial" panose="020B0604020202020204" pitchFamily="34" charset="0"/>
              </a:rPr>
              <a:t>Sauberkeit 		</a:t>
            </a:r>
            <a:br>
              <a:rPr altLang="de-DE" sz="3600">
                <a:effectLst/>
                <a:latin typeface="Arial" panose="020B0604020202020204" pitchFamily="34" charset="0"/>
                <a:cs typeface="Arial" panose="020B0604020202020204" pitchFamily="34" charset="0"/>
              </a:rPr>
            </a:br>
            <a:r>
              <a:rPr altLang="de-DE" sz="3600">
                <a:effectLst/>
                <a:latin typeface="Arial" panose="020B0604020202020204" pitchFamily="34" charset="0"/>
                <a:cs typeface="Arial" panose="020B0604020202020204" pitchFamily="34" charset="0"/>
              </a:rPr>
              <a:t>- 	</a:t>
            </a:r>
            <a:r>
              <a:rPr lang="de-CH" altLang="de-DE" sz="3600">
                <a:effectLst/>
                <a:latin typeface="Arial" panose="020B0604020202020204" pitchFamily="34" charset="0"/>
                <a:cs typeface="Arial" panose="020B0604020202020204" pitchFamily="34" charset="0"/>
              </a:rPr>
              <a:t>Richtigkeit</a:t>
            </a:r>
            <a:br>
              <a:rPr altLang="de-DE" sz="3600">
                <a:effectLst/>
                <a:latin typeface="Arial" panose="020B0604020202020204" pitchFamily="34" charset="0"/>
                <a:cs typeface="Arial" panose="020B0604020202020204" pitchFamily="34" charset="0"/>
              </a:rPr>
            </a:br>
            <a:r>
              <a:rPr altLang="de-DE" sz="3600">
                <a:effectLst/>
                <a:latin typeface="Arial" panose="020B0604020202020204" pitchFamily="34" charset="0"/>
                <a:cs typeface="Arial" panose="020B0604020202020204" pitchFamily="34" charset="0"/>
              </a:rPr>
              <a:t>- 	</a:t>
            </a:r>
            <a:r>
              <a:rPr lang="de-CH" altLang="de-DE" sz="3600">
                <a:effectLst/>
                <a:latin typeface="Arial" panose="020B0604020202020204" pitchFamily="34" charset="0"/>
                <a:cs typeface="Arial" panose="020B0604020202020204" pitchFamily="34" charset="0"/>
              </a:rPr>
              <a:t>Originalität / Gesamteindruck </a:t>
            </a:r>
            <a:br>
              <a:rPr lang="de-CH" altLang="de-DE" sz="3600">
                <a:effectLst/>
                <a:latin typeface="Arial" panose="020B0604020202020204" pitchFamily="34" charset="0"/>
                <a:cs typeface="Arial" panose="020B0604020202020204" pitchFamily="34" charset="0"/>
              </a:rPr>
            </a:br>
            <a:r>
              <a:rPr lang="de-CH" altLang="de-DE" sz="3600">
                <a:effectLst/>
                <a:latin typeface="Arial" panose="020B0604020202020204" pitchFamily="34" charset="0"/>
                <a:cs typeface="Arial" panose="020B0604020202020204" pitchFamily="34" charset="0"/>
              </a:rPr>
              <a:t>	</a:t>
            </a:r>
            <a:r>
              <a:rPr lang="de-CH" altLang="de-DE" sz="2000">
                <a:effectLst/>
                <a:latin typeface="Arial" panose="020B0604020202020204" pitchFamily="34" charset="0"/>
                <a:cs typeface="Arial" panose="020B0604020202020204" pitchFamily="34" charset="0"/>
              </a:rPr>
              <a:t>(zählt doppelt)</a:t>
            </a:r>
            <a:br>
              <a:rPr altLang="de-DE" sz="3600">
                <a:effectLst/>
                <a:latin typeface="Arial" panose="020B0604020202020204" pitchFamily="34" charset="0"/>
                <a:cs typeface="Arial" panose="020B0604020202020204" pitchFamily="34" charset="0"/>
              </a:rPr>
            </a:br>
            <a:r>
              <a:rPr altLang="de-DE" sz="2000">
                <a:effectLst/>
                <a:latin typeface="Arial" panose="020B0604020202020204" pitchFamily="34" charset="0"/>
                <a:cs typeface="Arial" panose="020B0604020202020204" pitchFamily="34" charset="0"/>
              </a:rPr>
              <a:t> </a:t>
            </a:r>
            <a:br>
              <a:rPr altLang="de-DE" sz="2000">
                <a:effectLst/>
                <a:latin typeface="Century Gothic" panose="020B0502020202020204" pitchFamily="34" charset="0"/>
              </a:rPr>
            </a:br>
            <a:br>
              <a:rPr altLang="de-DE" sz="2000">
                <a:effectLst/>
                <a:latin typeface="Century Gothic" panose="020B0502020202020204" pitchFamily="34" charset="0"/>
              </a:rPr>
            </a:br>
            <a:r>
              <a:rPr altLang="de-DE" sz="3600" b="1">
                <a:solidFill>
                  <a:srgbClr val="FFFF00"/>
                </a:solidFill>
                <a:effectLst/>
                <a:latin typeface="Arial" panose="020B0604020202020204" pitchFamily="34" charset="0"/>
                <a:cs typeface="Arial" panose="020B0604020202020204" pitchFamily="34" charset="0"/>
              </a:rPr>
              <a:t>Maximale Punktzahl 2</a:t>
            </a:r>
            <a:r>
              <a:rPr lang="de-CH" altLang="de-DE" sz="3600" b="1">
                <a:solidFill>
                  <a:srgbClr val="FFFF00"/>
                </a:solidFill>
                <a:effectLst/>
                <a:latin typeface="Arial" panose="020B0604020202020204" pitchFamily="34" charset="0"/>
                <a:cs typeface="Arial" panose="020B0604020202020204" pitchFamily="34" charset="0"/>
              </a:rPr>
              <a:t>4</a:t>
            </a:r>
            <a:r>
              <a:rPr altLang="de-DE" sz="3600" b="1">
                <a:solidFill>
                  <a:srgbClr val="FFFF00"/>
                </a:solidFill>
                <a:effectLst/>
                <a:latin typeface="Arial" panose="020B0604020202020204" pitchFamily="34" charset="0"/>
                <a:cs typeface="Arial" panose="020B0604020202020204" pitchFamily="34" charset="0"/>
              </a:rPr>
              <a:t>0</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a:extLst>
              <a:ext uri="{FF2B5EF4-FFF2-40B4-BE49-F238E27FC236}">
                <a16:creationId xmlns:a16="http://schemas.microsoft.com/office/drawing/2014/main" id="{2ECB691B-A73B-46BB-C682-92EB7AE09132}"/>
              </a:ext>
            </a:extLst>
          </p:cNvPr>
          <p:cNvSpPr txBox="1">
            <a:spLocks noChangeArrowheads="1"/>
          </p:cNvSpPr>
          <p:nvPr/>
        </p:nvSpPr>
        <p:spPr bwMode="auto">
          <a:xfrm>
            <a:off x="1524000" y="1844675"/>
            <a:ext cx="914400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11000">
                <a:solidFill>
                  <a:srgbClr val="FFCC00"/>
                </a:solidFill>
                <a:latin typeface="Century Gothic" panose="020B0502020202020204" pitchFamily="34" charset="0"/>
              </a:rPr>
              <a:t>47.-11. Rang</a:t>
            </a:r>
          </a:p>
        </p:txBody>
      </p:sp>
      <p:sp>
        <p:nvSpPr>
          <p:cNvPr id="57347" name="Fußzeilenplatzhalter 1">
            <a:extLst>
              <a:ext uri="{FF2B5EF4-FFF2-40B4-BE49-F238E27FC236}">
                <a16:creationId xmlns:a16="http://schemas.microsoft.com/office/drawing/2014/main" id="{46A02A13-F39C-0DFF-2273-4394C33BF28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ußzeilenplatzhalter 1">
            <a:extLst>
              <a:ext uri="{FF2B5EF4-FFF2-40B4-BE49-F238E27FC236}">
                <a16:creationId xmlns:a16="http://schemas.microsoft.com/office/drawing/2014/main" id="{A93C4FEB-6A66-E90C-9910-E368509F103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2" name="Tabelle 1">
            <a:extLst>
              <a:ext uri="{FF2B5EF4-FFF2-40B4-BE49-F238E27FC236}">
                <a16:creationId xmlns:a16="http://schemas.microsoft.com/office/drawing/2014/main" id="{41F58151-6730-98EB-CED0-FC11C9255C17}"/>
              </a:ext>
            </a:extLst>
          </p:cNvPr>
          <p:cNvGraphicFramePr>
            <a:graphicFrameLocks noGrp="1"/>
          </p:cNvGraphicFramePr>
          <p:nvPr/>
        </p:nvGraphicFramePr>
        <p:xfrm>
          <a:off x="263525" y="293688"/>
          <a:ext cx="11664950" cy="5879025"/>
        </p:xfrm>
        <a:graphic>
          <a:graphicData uri="http://schemas.openxmlformats.org/drawingml/2006/table">
            <a:tbl>
              <a:tblPr/>
              <a:tblGrid>
                <a:gridCol w="1309331">
                  <a:extLst>
                    <a:ext uri="{9D8B030D-6E8A-4147-A177-3AD203B41FA5}">
                      <a16:colId xmlns:a16="http://schemas.microsoft.com/office/drawing/2014/main" val="20000"/>
                    </a:ext>
                  </a:extLst>
                </a:gridCol>
                <a:gridCol w="2362968">
                  <a:extLst>
                    <a:ext uri="{9D8B030D-6E8A-4147-A177-3AD203B41FA5}">
                      <a16:colId xmlns:a16="http://schemas.microsoft.com/office/drawing/2014/main" val="20001"/>
                    </a:ext>
                  </a:extLst>
                </a:gridCol>
                <a:gridCol w="1512123">
                  <a:extLst>
                    <a:ext uri="{9D8B030D-6E8A-4147-A177-3AD203B41FA5}">
                      <a16:colId xmlns:a16="http://schemas.microsoft.com/office/drawing/2014/main" val="20002"/>
                    </a:ext>
                  </a:extLst>
                </a:gridCol>
                <a:gridCol w="2463262">
                  <a:extLst>
                    <a:ext uri="{9D8B030D-6E8A-4147-A177-3AD203B41FA5}">
                      <a16:colId xmlns:a16="http://schemas.microsoft.com/office/drawing/2014/main" val="20003"/>
                    </a:ext>
                  </a:extLst>
                </a:gridCol>
                <a:gridCol w="4017266">
                  <a:extLst>
                    <a:ext uri="{9D8B030D-6E8A-4147-A177-3AD203B41FA5}">
                      <a16:colId xmlns:a16="http://schemas.microsoft.com/office/drawing/2014/main" val="20004"/>
                    </a:ext>
                  </a:extLst>
                </a:gridCol>
              </a:tblGrid>
              <a:tr h="614901">
                <a:tc>
                  <a:txBody>
                    <a:bodyPr/>
                    <a:lstStyle/>
                    <a:p>
                      <a:pPr algn="ctr" fontAlgn="ctr"/>
                      <a:r>
                        <a:rPr lang="de-CH" sz="1800" b="1" i="0" u="none" strike="noStrike" dirty="0">
                          <a:effectLst/>
                          <a:latin typeface="Century Gothic" panose="020B0502020202020204" pitchFamily="34" charset="0"/>
                        </a:rPr>
                        <a:t>Rang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Kennwort</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Name</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Vorname</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Lehrbetrieb</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615888">
                <a:tc>
                  <a:txBody>
                    <a:bodyPr/>
                    <a:lstStyle/>
                    <a:p>
                      <a:pPr algn="ctr" fontAlgn="ctr">
                        <a:buNone/>
                      </a:pPr>
                      <a:r>
                        <a:rPr lang="de-CH" sz="2000" b="1" i="0" u="none" strike="noStrike" dirty="0">
                          <a:effectLst/>
                          <a:latin typeface="Century Gothic" panose="020B0502020202020204" pitchFamily="34" charset="0"/>
                        </a:rPr>
                        <a:t>47</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Summer Days in Portugal</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dos Santos Gomes</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Cristian</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Malergeschäft P. Käser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5888">
                <a:tc>
                  <a:txBody>
                    <a:bodyPr/>
                    <a:lstStyle/>
                    <a:p>
                      <a:pPr algn="ctr" fontAlgn="ctr">
                        <a:buNone/>
                      </a:pPr>
                      <a:r>
                        <a:rPr lang="de-CH" sz="2000" b="1" i="0" u="none" strike="noStrike" dirty="0">
                          <a:effectLst/>
                          <a:latin typeface="Century Gothic" panose="020B0502020202020204" pitchFamily="34" charset="0"/>
                        </a:rPr>
                        <a:t>46</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Mexico's</a:t>
                      </a:r>
                      <a:r>
                        <a:rPr lang="de-CH" sz="2000" b="0" i="0" u="none" strike="noStrike" dirty="0">
                          <a:effectLst/>
                          <a:latin typeface="Century Gothic" panose="020B0502020202020204" pitchFamily="34" charset="0"/>
                        </a:rPr>
                        <a:t> Sonnenuntergang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Amo Caceres</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Luis Alejandro</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Malergeschäft P. Käser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1118">
                <a:tc>
                  <a:txBody>
                    <a:bodyPr/>
                    <a:lstStyle/>
                    <a:p>
                      <a:pPr algn="ctr" fontAlgn="ctr">
                        <a:buNone/>
                      </a:pPr>
                      <a:r>
                        <a:rPr lang="de-CH" sz="2000" b="1" i="0" u="none" strike="noStrike" dirty="0">
                          <a:effectLst/>
                          <a:latin typeface="Century Gothic" panose="020B0502020202020204" pitchFamily="34" charset="0"/>
                        </a:rPr>
                        <a:t>45</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Dubai Vibes</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Zikollaj</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Masar</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Masi Color GmbH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1118">
                <a:tc>
                  <a:txBody>
                    <a:bodyPr/>
                    <a:lstStyle/>
                    <a:p>
                      <a:pPr algn="ctr" fontAlgn="ctr">
                        <a:buNone/>
                      </a:pPr>
                      <a:r>
                        <a:rPr lang="de-CH" sz="2000" b="1" i="0" u="none" strike="noStrike" dirty="0">
                          <a:effectLst/>
                          <a:latin typeface="Century Gothic" panose="020B0502020202020204" pitchFamily="34" charset="0"/>
                        </a:rPr>
                        <a:t>44</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Musa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Kobler</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Samira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Lüchinger Maler GmbH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11118">
                <a:tc>
                  <a:txBody>
                    <a:bodyPr/>
                    <a:lstStyle/>
                    <a:p>
                      <a:pPr algn="ctr" fontAlgn="ctr">
                        <a:buNone/>
                      </a:pPr>
                      <a:r>
                        <a:rPr lang="de-CH" sz="2000" b="1" i="0" u="none" strike="noStrike" dirty="0">
                          <a:effectLst/>
                          <a:latin typeface="Century Gothic" panose="020B0502020202020204" pitchFamily="34" charset="0"/>
                        </a:rPr>
                        <a:t>43</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May Day</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Kuratli</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Ladina Johanna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Malerei Hobi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15888">
                <a:tc>
                  <a:txBody>
                    <a:bodyPr/>
                    <a:lstStyle/>
                    <a:p>
                      <a:pPr algn="ctr" fontAlgn="ctr">
                        <a:buNone/>
                      </a:pPr>
                      <a:r>
                        <a:rPr lang="de-CH" sz="2000" b="1" i="0" u="none" strike="noStrike" dirty="0">
                          <a:effectLst/>
                          <a:latin typeface="Century Gothic" panose="020B0502020202020204" pitchFamily="34" charset="0"/>
                        </a:rPr>
                        <a:t>42</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Japan Froschperspektive</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Oesch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Carlos</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Malergeschäft P. Käser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11118">
                <a:tc>
                  <a:txBody>
                    <a:bodyPr/>
                    <a:lstStyle/>
                    <a:p>
                      <a:pPr algn="ctr" fontAlgn="ctr">
                        <a:buNone/>
                      </a:pPr>
                      <a:r>
                        <a:rPr lang="de-CH" sz="2000" b="1" i="0" u="none" strike="noStrike" dirty="0">
                          <a:effectLst/>
                          <a:latin typeface="Century Gothic" panose="020B0502020202020204" pitchFamily="34" charset="0"/>
                        </a:rPr>
                        <a:t>41</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Bojnice Castel</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Weber</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Emma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Malerei Fischbacher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11118">
                <a:tc>
                  <a:txBody>
                    <a:bodyPr/>
                    <a:lstStyle/>
                    <a:p>
                      <a:pPr algn="ctr" fontAlgn="b">
                        <a:buNone/>
                      </a:pPr>
                      <a:r>
                        <a:rPr lang="de-CH" sz="2000" b="1" i="0" u="none" strike="noStrike" dirty="0">
                          <a:effectLst/>
                          <a:latin typeface="Century Gothic" panose="020B0502020202020204" pitchFamily="34" charset="0"/>
                        </a:rPr>
                        <a:t>40</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123</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Bösch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Mirco</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T. Ruggiero &amp; Söhne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615888">
                <a:tc>
                  <a:txBody>
                    <a:bodyPr/>
                    <a:lstStyle/>
                    <a:p>
                      <a:pPr algn="ctr" fontAlgn="b">
                        <a:buNone/>
                      </a:pPr>
                      <a:r>
                        <a:rPr lang="de-CH" sz="2000" b="1" i="0" u="none" strike="noStrike" dirty="0">
                          <a:effectLst/>
                          <a:latin typeface="Century Gothic" panose="020B0502020202020204" pitchFamily="34" charset="0"/>
                        </a:rPr>
                        <a:t>39</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I Lanada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Thym</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Niklas Thomas</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Malergeschäft Langenauer GmbH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11118">
                <a:tc>
                  <a:txBody>
                    <a:bodyPr/>
                    <a:lstStyle/>
                    <a:p>
                      <a:pPr algn="ctr" fontAlgn="b">
                        <a:buNone/>
                      </a:pPr>
                      <a:r>
                        <a:rPr lang="de-CH" sz="2000" b="1" i="0" u="none" strike="noStrike" dirty="0">
                          <a:effectLst/>
                          <a:latin typeface="Century Gothic" panose="020B0502020202020204" pitchFamily="34" charset="0"/>
                        </a:rPr>
                        <a:t>38</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Italia 2009A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Goldmann</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Adrian</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Malergeschäft Hinterberger</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11118">
                <a:tc>
                  <a:txBody>
                    <a:bodyPr/>
                    <a:lstStyle/>
                    <a:p>
                      <a:pPr algn="ctr" fontAlgn="ctr">
                        <a:buNone/>
                      </a:pPr>
                      <a:r>
                        <a:rPr lang="de-CH" sz="2000" b="1" i="0" u="none" strike="noStrike" dirty="0">
                          <a:effectLst/>
                          <a:latin typeface="Century Gothic" panose="020B0502020202020204" pitchFamily="34" charset="0"/>
                        </a:rPr>
                        <a:t>37</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Manuel 6</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Böni</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Manuel David</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Walter Schelbert</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11118">
                <a:tc>
                  <a:txBody>
                    <a:bodyPr/>
                    <a:lstStyle/>
                    <a:p>
                      <a:pPr algn="ctr" fontAlgn="ctr">
                        <a:buNone/>
                      </a:pPr>
                      <a:r>
                        <a:rPr lang="de-CH" sz="2000" b="1" i="0" u="none" strike="noStrike" dirty="0">
                          <a:effectLst/>
                          <a:latin typeface="Century Gothic" panose="020B0502020202020204" pitchFamily="34" charset="0"/>
                        </a:rPr>
                        <a:t>35</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1.5.2005</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Walizada</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Nasratullah</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Hofmann Malerei AG</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11118">
                <a:tc>
                  <a:txBody>
                    <a:bodyPr/>
                    <a:lstStyle/>
                    <a:p>
                      <a:pPr algn="ctr" fontAlgn="b">
                        <a:buNone/>
                      </a:pPr>
                      <a:r>
                        <a:rPr lang="de-CH" sz="2000" b="1" i="0" u="none" strike="noStrike" dirty="0">
                          <a:effectLst/>
                          <a:latin typeface="Century Gothic" panose="020B0502020202020204" pitchFamily="34" charset="0"/>
                        </a:rPr>
                        <a:t>35</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Heimatsland</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Cortese</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Century Gothic" panose="020B0502020202020204" pitchFamily="34" charset="0"/>
                        </a:rPr>
                        <a:t>Noemi</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effectLst/>
                          <a:latin typeface="Century Gothic" panose="020B0502020202020204" pitchFamily="34" charset="0"/>
                        </a:rPr>
                        <a:t>Malergeschäft Büchel Anstalt</a:t>
                      </a:r>
                    </a:p>
                  </a:txBody>
                  <a:tcPr marL="6350" marR="6350" marT="6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ußzeilenplatzhalter 1">
            <a:extLst>
              <a:ext uri="{FF2B5EF4-FFF2-40B4-BE49-F238E27FC236}">
                <a16:creationId xmlns:a16="http://schemas.microsoft.com/office/drawing/2014/main" id="{97F560F5-AEA2-9252-6ACA-04D214C070D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5" name="Tabelle 4">
            <a:extLst>
              <a:ext uri="{FF2B5EF4-FFF2-40B4-BE49-F238E27FC236}">
                <a16:creationId xmlns:a16="http://schemas.microsoft.com/office/drawing/2014/main" id="{47F64EE6-BEA9-08F4-AC83-84E8455D7FDC}"/>
              </a:ext>
            </a:extLst>
          </p:cNvPr>
          <p:cNvGraphicFramePr>
            <a:graphicFrameLocks noGrp="1"/>
          </p:cNvGraphicFramePr>
          <p:nvPr/>
        </p:nvGraphicFramePr>
        <p:xfrm>
          <a:off x="407988" y="260350"/>
          <a:ext cx="11160125" cy="5761038"/>
        </p:xfrm>
        <a:graphic>
          <a:graphicData uri="http://schemas.openxmlformats.org/drawingml/2006/table">
            <a:tbl>
              <a:tblPr/>
              <a:tblGrid>
                <a:gridCol w="864048">
                  <a:extLst>
                    <a:ext uri="{9D8B030D-6E8A-4147-A177-3AD203B41FA5}">
                      <a16:colId xmlns:a16="http://schemas.microsoft.com/office/drawing/2014/main" val="20000"/>
                    </a:ext>
                  </a:extLst>
                </a:gridCol>
                <a:gridCol w="2376132">
                  <a:extLst>
                    <a:ext uri="{9D8B030D-6E8A-4147-A177-3AD203B41FA5}">
                      <a16:colId xmlns:a16="http://schemas.microsoft.com/office/drawing/2014/main" val="20001"/>
                    </a:ext>
                  </a:extLst>
                </a:gridCol>
                <a:gridCol w="1656092">
                  <a:extLst>
                    <a:ext uri="{9D8B030D-6E8A-4147-A177-3AD203B41FA5}">
                      <a16:colId xmlns:a16="http://schemas.microsoft.com/office/drawing/2014/main" val="20002"/>
                    </a:ext>
                  </a:extLst>
                </a:gridCol>
                <a:gridCol w="2232124">
                  <a:extLst>
                    <a:ext uri="{9D8B030D-6E8A-4147-A177-3AD203B41FA5}">
                      <a16:colId xmlns:a16="http://schemas.microsoft.com/office/drawing/2014/main" val="20003"/>
                    </a:ext>
                  </a:extLst>
                </a:gridCol>
                <a:gridCol w="4031729">
                  <a:extLst>
                    <a:ext uri="{9D8B030D-6E8A-4147-A177-3AD203B41FA5}">
                      <a16:colId xmlns:a16="http://schemas.microsoft.com/office/drawing/2014/main" val="20004"/>
                    </a:ext>
                  </a:extLst>
                </a:gridCol>
              </a:tblGrid>
              <a:tr h="747988">
                <a:tc>
                  <a:txBody>
                    <a:bodyPr/>
                    <a:lstStyle/>
                    <a:p>
                      <a:pPr algn="ctr" fontAlgn="ctr"/>
                      <a:r>
                        <a:rPr lang="de-CH" sz="1800" b="1" i="0" u="none" strike="noStrike" dirty="0">
                          <a:effectLst/>
                          <a:latin typeface="Century Gothic" panose="020B0502020202020204" pitchFamily="34" charset="0"/>
                        </a:rPr>
                        <a:t>Rang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Kennwort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Name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Vorname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Lehrbetrieb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359122">
                <a:tc>
                  <a:txBody>
                    <a:bodyPr/>
                    <a:lstStyle/>
                    <a:p>
                      <a:pPr algn="ctr" fontAlgn="ctr">
                        <a:buNone/>
                      </a:pPr>
                      <a:r>
                        <a:rPr lang="de-CH" sz="2000" b="1" i="0" u="none" strike="noStrike" dirty="0">
                          <a:effectLst/>
                          <a:latin typeface="Century Gothic" panose="020B0502020202020204" pitchFamily="34" charset="0"/>
                        </a:rPr>
                        <a:t>34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Reggae - Spirit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Majer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Niklas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Malergeschäft Büchel Anstalt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10915">
                <a:tc>
                  <a:txBody>
                    <a:bodyPr/>
                    <a:lstStyle/>
                    <a:p>
                      <a:pPr algn="ctr" fontAlgn="ctr">
                        <a:buNone/>
                      </a:pPr>
                      <a:r>
                        <a:rPr lang="de-CH" sz="2000" b="1" i="0" u="none" strike="noStrike" dirty="0">
                          <a:effectLst/>
                          <a:latin typeface="Century Gothic" panose="020B0502020202020204" pitchFamily="34" charset="0"/>
                        </a:rPr>
                        <a:t>33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style de </a:t>
                      </a:r>
                      <a:r>
                        <a:rPr lang="de-CH" sz="2000" b="0" i="0" u="none" strike="noStrike" dirty="0" err="1">
                          <a:effectLst/>
                          <a:latin typeface="Century Gothic" panose="020B0502020202020204" pitchFamily="34" charset="0"/>
                        </a:rPr>
                        <a:t>vie</a:t>
                      </a:r>
                      <a:r>
                        <a:rPr lang="de-CH" sz="2000" b="0" i="0" u="none" strike="noStrike" dirty="0">
                          <a:effectLst/>
                          <a:latin typeface="Century Gothic" panose="020B0502020202020204" pitchFamily="34" charset="0"/>
                        </a:rPr>
                        <a:t> </a:t>
                      </a:r>
                      <a:r>
                        <a:rPr lang="de-CH" sz="2000" b="0" i="0" u="none" strike="noStrike" dirty="0" err="1">
                          <a:effectLst/>
                          <a:latin typeface="Century Gothic" panose="020B0502020202020204" pitchFamily="34" charset="0"/>
                        </a:rPr>
                        <a:t>monégasque</a:t>
                      </a:r>
                      <a:endParaRPr lang="de-CH" sz="2000" b="0" i="0" u="none" strike="noStrike" dirty="0">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Näf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Lenny Jay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Colorado Maler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59122">
                <a:tc>
                  <a:txBody>
                    <a:bodyPr/>
                    <a:lstStyle/>
                    <a:p>
                      <a:pPr algn="ctr" fontAlgn="ctr">
                        <a:buNone/>
                      </a:pPr>
                      <a:r>
                        <a:rPr lang="de-CH" sz="2000" b="1" i="0" u="none" strike="noStrike" dirty="0">
                          <a:effectLst/>
                          <a:latin typeface="Century Gothic" panose="020B0502020202020204" pitchFamily="34" charset="0"/>
                        </a:rPr>
                        <a:t>32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Paaris.12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Tursunovic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Yassin Ajdin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Malergeschäft Ott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59122">
                <a:tc>
                  <a:txBody>
                    <a:bodyPr/>
                    <a:lstStyle/>
                    <a:p>
                      <a:pPr algn="ctr" fontAlgn="ctr">
                        <a:buNone/>
                      </a:pPr>
                      <a:r>
                        <a:rPr lang="de-CH" sz="2000" b="1" i="0" u="none" strike="noStrike" dirty="0">
                          <a:effectLst/>
                          <a:latin typeface="Century Gothic" panose="020B0502020202020204" pitchFamily="34" charset="0"/>
                        </a:rPr>
                        <a:t>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Kia Ora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Reich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Jonas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Amato Maler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10915">
                <a:tc>
                  <a:txBody>
                    <a:bodyPr/>
                    <a:lstStyle/>
                    <a:p>
                      <a:pPr algn="ctr" fontAlgn="ctr">
                        <a:buNone/>
                      </a:pPr>
                      <a:r>
                        <a:rPr lang="de-CH" sz="2000" b="1" i="0" u="none" strike="noStrike" dirty="0">
                          <a:effectLst/>
                          <a:latin typeface="Century Gothic" panose="020B0502020202020204" pitchFamily="34" charset="0"/>
                        </a:rPr>
                        <a:t>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Karibisches Herz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Delgado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Torres Gladys Yoelis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Maleratelier Losavio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9122">
                <a:tc>
                  <a:txBody>
                    <a:bodyPr/>
                    <a:lstStyle/>
                    <a:p>
                      <a:pPr algn="ctr" fontAlgn="ctr">
                        <a:buNone/>
                      </a:pPr>
                      <a:r>
                        <a:rPr lang="de-CH" sz="2000" b="1" i="0" u="none" strike="noStrike" dirty="0">
                          <a:effectLst/>
                          <a:latin typeface="Century Gothic" panose="020B0502020202020204" pitchFamily="34" charset="0"/>
                        </a:rPr>
                        <a:t>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Flipflops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Wellinger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Melanie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Widmaier Schiers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59122">
                <a:tc>
                  <a:txBody>
                    <a:bodyPr/>
                    <a:lstStyle/>
                    <a:p>
                      <a:pPr algn="ctr" fontAlgn="ctr">
                        <a:buNone/>
                      </a:pPr>
                      <a:r>
                        <a:rPr lang="de-CH" sz="2000" b="1" i="0" u="none" strike="noStrike" dirty="0">
                          <a:effectLst/>
                          <a:latin typeface="Century Gothic" panose="020B0502020202020204" pitchFamily="34" charset="0"/>
                        </a:rPr>
                        <a:t>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AFG313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Amiri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Hamid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Malerbetrieb Grob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59122">
                <a:tc>
                  <a:txBody>
                    <a:bodyPr/>
                    <a:lstStyle/>
                    <a:p>
                      <a:pPr algn="ctr" fontAlgn="ctr">
                        <a:buNone/>
                      </a:pPr>
                      <a:r>
                        <a:rPr lang="de-CH" sz="2000" b="1" i="0" u="none" strike="noStrike" dirty="0">
                          <a:effectLst/>
                          <a:latin typeface="Century Gothic" panose="020B0502020202020204" pitchFamily="34" charset="0"/>
                        </a:rPr>
                        <a:t>26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Pauli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Neuner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Paulina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Hofmann Malerei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59122">
                <a:tc>
                  <a:txBody>
                    <a:bodyPr/>
                    <a:lstStyle/>
                    <a:p>
                      <a:pPr algn="ctr" fontAlgn="ctr">
                        <a:buNone/>
                      </a:pPr>
                      <a:r>
                        <a:rPr lang="de-CH" sz="2000" b="1" i="0" u="none" strike="noStrike" dirty="0">
                          <a:effectLst/>
                          <a:latin typeface="Century Gothic" panose="020B0502020202020204" pitchFamily="34" charset="0"/>
                        </a:rPr>
                        <a:t>26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4.4.2005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Haidari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Ahmad </a:t>
                      </a:r>
                      <a:r>
                        <a:rPr lang="de-CH" sz="2000" b="0" i="0" u="none" strike="noStrike" dirty="0" err="1">
                          <a:effectLst/>
                          <a:latin typeface="Century Gothic" panose="020B0502020202020204" pitchFamily="34" charset="0"/>
                        </a:rPr>
                        <a:t>Reshad</a:t>
                      </a:r>
                      <a:endParaRPr lang="de-CH" sz="2000" b="0" i="0" u="none" strike="noStrike" dirty="0">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Hofmann Malerei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59122">
                <a:tc>
                  <a:txBody>
                    <a:bodyPr/>
                    <a:lstStyle/>
                    <a:p>
                      <a:pPr algn="ctr" fontAlgn="ctr">
                        <a:buNone/>
                      </a:pPr>
                      <a:r>
                        <a:rPr lang="de-CH" sz="2000" b="1" i="0" u="none" strike="noStrike" dirty="0">
                          <a:effectLst/>
                          <a:latin typeface="Century Gothic" panose="020B0502020202020204" pitchFamily="34" charset="0"/>
                        </a:rPr>
                        <a:t>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INSEL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Fürer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Mara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Harzenmoser</a:t>
                      </a:r>
                      <a:r>
                        <a:rPr lang="de-CH" sz="2000" b="0" i="0" u="none" strike="noStrike" dirty="0">
                          <a:effectLst/>
                          <a:latin typeface="Century Gothic" panose="020B0502020202020204" pitchFamily="34" charset="0"/>
                        </a:rPr>
                        <a:t> Maler +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59122">
                <a:tc>
                  <a:txBody>
                    <a:bodyPr/>
                    <a:lstStyle/>
                    <a:p>
                      <a:pPr algn="ctr" fontAlgn="ctr">
                        <a:buNone/>
                      </a:pPr>
                      <a:r>
                        <a:rPr lang="de-CH" sz="2000" b="1" i="0" u="none" strike="noStrike" dirty="0">
                          <a:effectLst/>
                          <a:latin typeface="Century Gothic" panose="020B0502020202020204" pitchFamily="34" charset="0"/>
                        </a:rPr>
                        <a:t>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Arabian Nights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Juvet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Dahlia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Maler Federspiel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59122">
                <a:tc>
                  <a:txBody>
                    <a:bodyPr/>
                    <a:lstStyle/>
                    <a:p>
                      <a:pPr algn="ctr" fontAlgn="ctr">
                        <a:buNone/>
                      </a:pPr>
                      <a:r>
                        <a:rPr lang="de-CH" sz="2000" b="1" i="0" u="none" strike="noStrike" dirty="0">
                          <a:effectLst/>
                          <a:latin typeface="Century Gothic" panose="020B0502020202020204" pitchFamily="34" charset="0"/>
                        </a:rPr>
                        <a:t>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Ferienaktivitäten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Huber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Karin-Lotti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Candinas Maler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ußzeilenplatzhalter 1">
            <a:extLst>
              <a:ext uri="{FF2B5EF4-FFF2-40B4-BE49-F238E27FC236}">
                <a16:creationId xmlns:a16="http://schemas.microsoft.com/office/drawing/2014/main" id="{D86F0A46-6243-323D-7779-721EDAC5FC1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5" name="Tabelle 4">
            <a:extLst>
              <a:ext uri="{FF2B5EF4-FFF2-40B4-BE49-F238E27FC236}">
                <a16:creationId xmlns:a16="http://schemas.microsoft.com/office/drawing/2014/main" id="{A2B98219-8DE5-3323-4D44-32DE47578752}"/>
              </a:ext>
            </a:extLst>
          </p:cNvPr>
          <p:cNvGraphicFramePr>
            <a:graphicFrameLocks noGrp="1"/>
          </p:cNvGraphicFramePr>
          <p:nvPr/>
        </p:nvGraphicFramePr>
        <p:xfrm>
          <a:off x="479425" y="333375"/>
          <a:ext cx="11233150" cy="6224584"/>
        </p:xfrm>
        <a:graphic>
          <a:graphicData uri="http://schemas.openxmlformats.org/drawingml/2006/table">
            <a:tbl>
              <a:tblPr/>
              <a:tblGrid>
                <a:gridCol w="1108424">
                  <a:extLst>
                    <a:ext uri="{9D8B030D-6E8A-4147-A177-3AD203B41FA5}">
                      <a16:colId xmlns:a16="http://schemas.microsoft.com/office/drawing/2014/main" val="20000"/>
                    </a:ext>
                  </a:extLst>
                </a:gridCol>
                <a:gridCol w="2512541">
                  <a:extLst>
                    <a:ext uri="{9D8B030D-6E8A-4147-A177-3AD203B41FA5}">
                      <a16:colId xmlns:a16="http://schemas.microsoft.com/office/drawing/2014/main" val="20001"/>
                    </a:ext>
                  </a:extLst>
                </a:gridCol>
                <a:gridCol w="1594425">
                  <a:extLst>
                    <a:ext uri="{9D8B030D-6E8A-4147-A177-3AD203B41FA5}">
                      <a16:colId xmlns:a16="http://schemas.microsoft.com/office/drawing/2014/main" val="20002"/>
                    </a:ext>
                  </a:extLst>
                </a:gridCol>
                <a:gridCol w="1657099">
                  <a:extLst>
                    <a:ext uri="{9D8B030D-6E8A-4147-A177-3AD203B41FA5}">
                      <a16:colId xmlns:a16="http://schemas.microsoft.com/office/drawing/2014/main" val="20003"/>
                    </a:ext>
                  </a:extLst>
                </a:gridCol>
                <a:gridCol w="4360661">
                  <a:extLst>
                    <a:ext uri="{9D8B030D-6E8A-4147-A177-3AD203B41FA5}">
                      <a16:colId xmlns:a16="http://schemas.microsoft.com/office/drawing/2014/main" val="20004"/>
                    </a:ext>
                  </a:extLst>
                </a:gridCol>
              </a:tblGrid>
              <a:tr h="312254">
                <a:tc>
                  <a:txBody>
                    <a:bodyPr/>
                    <a:lstStyle/>
                    <a:p>
                      <a:pPr algn="ctr" fontAlgn="ctr"/>
                      <a:r>
                        <a:rPr lang="de-CH" sz="1800" b="1" i="0" u="none" strike="noStrike" dirty="0">
                          <a:effectLst/>
                          <a:latin typeface="Century Gothic" panose="020B0502020202020204" pitchFamily="34" charset="0"/>
                        </a:rPr>
                        <a:t>Rang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Kennwort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Name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Vorname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de-CH" sz="1800" b="1" i="0" u="none" strike="noStrike" dirty="0">
                          <a:effectLst/>
                          <a:latin typeface="Century Gothic" panose="020B0502020202020204" pitchFamily="34" charset="0"/>
                        </a:rPr>
                        <a:t>Lehrbetrieb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468034">
                <a:tc>
                  <a:txBody>
                    <a:bodyPr/>
                    <a:lstStyle/>
                    <a:p>
                      <a:pPr algn="ctr" fontAlgn="ctr">
                        <a:buNone/>
                      </a:pPr>
                      <a:r>
                        <a:rPr lang="de-CH" sz="2000" b="1" i="0" u="none" strike="noStrike" dirty="0">
                          <a:effectLst/>
                          <a:latin typeface="Century Gothic" panose="020B0502020202020204" pitchFamily="34" charset="0"/>
                        </a:rPr>
                        <a:t>22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Kater.Max</a:t>
                      </a:r>
                      <a:endParaRPr lang="de-CH" sz="2000" b="0" i="0" u="none" strike="noStrike" dirty="0">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buNone/>
                      </a:pPr>
                      <a:r>
                        <a:rPr lang="de-CH" sz="2000" b="0" i="0" u="none" strike="noStrike" dirty="0">
                          <a:solidFill>
                            <a:srgbClr val="000000"/>
                          </a:solidFill>
                          <a:effectLst/>
                          <a:latin typeface="Century Gothic" panose="020B0502020202020204" pitchFamily="34" charset="0"/>
                        </a:rPr>
                        <a:t>Eisenreich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buNone/>
                      </a:pPr>
                      <a:r>
                        <a:rPr lang="de-CH" sz="2000" b="0" i="0" u="none" strike="noStrike">
                          <a:solidFill>
                            <a:srgbClr val="000000"/>
                          </a:solidFill>
                          <a:effectLst/>
                          <a:latin typeface="Century Gothic" panose="020B0502020202020204" pitchFamily="34" charset="0"/>
                        </a:rPr>
                        <a:t>Tina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Malergeschäft Suozzi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68034">
                <a:tc>
                  <a:txBody>
                    <a:bodyPr/>
                    <a:lstStyle/>
                    <a:p>
                      <a:pPr algn="ctr" fontAlgn="ctr">
                        <a:buNone/>
                      </a:pPr>
                      <a:r>
                        <a:rPr lang="de-CH" sz="2000" b="1" i="0" u="none" strike="noStrike" dirty="0">
                          <a:effectLst/>
                          <a:latin typeface="Century Gothic" panose="020B0502020202020204" pitchFamily="34" charset="0"/>
                        </a:rPr>
                        <a:t>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Pizza1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Aebli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Flor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Kamm Fred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8034">
                <a:tc>
                  <a:txBody>
                    <a:bodyPr/>
                    <a:lstStyle/>
                    <a:p>
                      <a:pPr algn="ctr" fontAlgn="ctr">
                        <a:buNone/>
                      </a:pPr>
                      <a:r>
                        <a:rPr lang="de-CH" sz="2000" b="1" i="0" u="none" strike="noStrike" dirty="0">
                          <a:effectLst/>
                          <a:latin typeface="Century Gothic" panose="020B0502020202020204" pitchFamily="34" charset="0"/>
                        </a:rPr>
                        <a:t>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Symbolekreis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Gounair</a:t>
                      </a:r>
                      <a:endParaRPr lang="de-CH" sz="2000" b="0" i="0" u="none" strike="noStrike" dirty="0">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Yasmine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Malergeschäft Ott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8034">
                <a:tc>
                  <a:txBody>
                    <a:bodyPr/>
                    <a:lstStyle/>
                    <a:p>
                      <a:pPr algn="ctr" fontAlgn="ctr">
                        <a:buNone/>
                      </a:pPr>
                      <a:r>
                        <a:rPr lang="de-CH" sz="2000" b="1" i="0" u="none" strike="noStrike" dirty="0">
                          <a:effectLst/>
                          <a:latin typeface="Century Gothic" panose="020B0502020202020204" pitchFamily="34" charset="0"/>
                        </a:rPr>
                        <a:t>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Kindheitserinnerung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solidFill>
                            <a:srgbClr val="000000"/>
                          </a:solidFill>
                          <a:effectLst/>
                          <a:latin typeface="Century Gothic" panose="020B0502020202020204" pitchFamily="34" charset="0"/>
                        </a:rPr>
                        <a:t>Scherrer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solidFill>
                            <a:srgbClr val="000000"/>
                          </a:solidFill>
                          <a:effectLst/>
                          <a:latin typeface="Century Gothic" panose="020B0502020202020204" pitchFamily="34" charset="0"/>
                        </a:rPr>
                        <a:t>Jessica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Farbelhaft</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15995">
                <a:tc>
                  <a:txBody>
                    <a:bodyPr/>
                    <a:lstStyle/>
                    <a:p>
                      <a:pPr algn="ctr" fontAlgn="ctr">
                        <a:buNone/>
                      </a:pPr>
                      <a:r>
                        <a:rPr lang="de-CH" sz="2000" b="1" i="0" u="none" strike="noStrike" dirty="0">
                          <a:effectLst/>
                          <a:latin typeface="Century Gothic" panose="020B0502020202020204" pitchFamily="34" charset="0"/>
                        </a:rPr>
                        <a:t>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Thailand - Land des Lächelns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Tschirky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Lena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Maltech</a:t>
                      </a:r>
                      <a:r>
                        <a:rPr lang="de-CH" sz="2000" b="0" i="0" u="none" strike="noStrike" dirty="0">
                          <a:effectLst/>
                          <a:latin typeface="Century Gothic" panose="020B0502020202020204" pitchFamily="34" charset="0"/>
                        </a:rPr>
                        <a:t> Müller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8034">
                <a:tc>
                  <a:txBody>
                    <a:bodyPr/>
                    <a:lstStyle/>
                    <a:p>
                      <a:pPr algn="ctr" fontAlgn="ctr">
                        <a:buNone/>
                      </a:pPr>
                      <a:r>
                        <a:rPr lang="de-CH" sz="2000" b="1" i="0" u="none" strike="noStrike" dirty="0">
                          <a:effectLst/>
                          <a:latin typeface="Century Gothic" panose="020B0502020202020204" pitchFamily="34" charset="0"/>
                        </a:rPr>
                        <a:t>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Hübschä hinicht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Eigensatz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Andrina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Maler </a:t>
                      </a:r>
                      <a:r>
                        <a:rPr lang="de-CH" sz="2000" b="0" i="0" u="none" strike="noStrike" dirty="0" err="1">
                          <a:effectLst/>
                          <a:latin typeface="Century Gothic" panose="020B0502020202020204" pitchFamily="34" charset="0"/>
                        </a:rPr>
                        <a:t>Lütscher</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68034">
                <a:tc>
                  <a:txBody>
                    <a:bodyPr/>
                    <a:lstStyle/>
                    <a:p>
                      <a:pPr algn="ctr" fontAlgn="ctr">
                        <a:buNone/>
                      </a:pPr>
                      <a:r>
                        <a:rPr lang="de-CH" sz="2000" b="1" i="0" u="none" strike="noStrike" dirty="0">
                          <a:effectLst/>
                          <a:latin typeface="Century Gothic" panose="020B0502020202020204" pitchFamily="34" charset="0"/>
                        </a:rPr>
                        <a:t>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powder day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Buchli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Paulina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Fontana &amp; Fontana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68034">
                <a:tc>
                  <a:txBody>
                    <a:bodyPr/>
                    <a:lstStyle/>
                    <a:p>
                      <a:pPr algn="ctr" fontAlgn="ctr">
                        <a:buNone/>
                      </a:pPr>
                      <a:r>
                        <a:rPr lang="de-CH" sz="2000" b="1" i="0" u="none" strike="noStrike" dirty="0">
                          <a:effectLst/>
                          <a:latin typeface="Century Gothic" panose="020B0502020202020204" pitchFamily="34" charset="0"/>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Victory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Arnold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Moritz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Johanneum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68034">
                <a:tc>
                  <a:txBody>
                    <a:bodyPr/>
                    <a:lstStyle/>
                    <a:p>
                      <a:pPr algn="ctr" fontAlgn="ctr">
                        <a:buNone/>
                      </a:pPr>
                      <a:r>
                        <a:rPr lang="de-CH" sz="2000" b="1" i="0" u="none" strike="noStrike" dirty="0">
                          <a:effectLst/>
                          <a:latin typeface="Century Gothic" panose="020B050202020202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2001AZ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Rezai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Fahim</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Maltech</a:t>
                      </a:r>
                      <a:r>
                        <a:rPr lang="de-CH" sz="2000" b="0" i="0" u="none" strike="noStrike" dirty="0">
                          <a:effectLst/>
                          <a:latin typeface="Century Gothic" panose="020B0502020202020204" pitchFamily="34" charset="0"/>
                        </a:rPr>
                        <a:t> Müller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68034">
                <a:tc>
                  <a:txBody>
                    <a:bodyPr/>
                    <a:lstStyle/>
                    <a:p>
                      <a:pPr algn="ctr" fontAlgn="ctr">
                        <a:buNone/>
                      </a:pPr>
                      <a:r>
                        <a:rPr lang="de-CH" sz="2000" b="1" i="0" u="none" strike="noStrike" dirty="0">
                          <a:effectLst/>
                          <a:latin typeface="Century Gothic" panose="020B050202020202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Küste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Mäder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Abby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Kostgeld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68034">
                <a:tc>
                  <a:txBody>
                    <a:bodyPr/>
                    <a:lstStyle/>
                    <a:p>
                      <a:pPr algn="ctr" fontAlgn="ctr">
                        <a:buNone/>
                      </a:pPr>
                      <a:r>
                        <a:rPr lang="de-CH" sz="2000" b="1" i="0" u="none" strike="noStrike" dirty="0">
                          <a:effectLst/>
                          <a:latin typeface="Century Gothic" panose="020B0502020202020204" pitchFamily="34" charset="0"/>
                        </a:rPr>
                        <a:t>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Stublla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Andrejevic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Jozef</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err="1">
                          <a:effectLst/>
                          <a:latin typeface="Century Gothic" panose="020B0502020202020204" pitchFamily="34" charset="0"/>
                        </a:rPr>
                        <a:t>Harzenmoser</a:t>
                      </a:r>
                      <a:r>
                        <a:rPr lang="de-CH" sz="2000" b="0" i="0" u="none" strike="noStrike" dirty="0">
                          <a:effectLst/>
                          <a:latin typeface="Century Gothic" panose="020B0502020202020204" pitchFamily="34" charset="0"/>
                        </a:rPr>
                        <a:t> Maler +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615995">
                <a:tc>
                  <a:txBody>
                    <a:bodyPr/>
                    <a:lstStyle/>
                    <a:p>
                      <a:pPr algn="ctr" fontAlgn="ctr">
                        <a:buNone/>
                      </a:pPr>
                      <a:r>
                        <a:rPr lang="de-CH" sz="2000" b="1" i="0" u="none" strike="noStrike" dirty="0">
                          <a:effectLst/>
                          <a:latin typeface="Century Gothic" panose="020B050202020202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Mount Fuji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Köppel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a:effectLst/>
                          <a:latin typeface="Century Gothic" panose="020B0502020202020204" pitchFamily="34" charset="0"/>
                        </a:rPr>
                        <a:t>Reynaldo Vincent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de-CH" sz="2000" b="0" i="0" u="none" strike="noStrike" dirty="0">
                          <a:effectLst/>
                          <a:latin typeface="Century Gothic" panose="020B0502020202020204" pitchFamily="34" charset="0"/>
                        </a:rPr>
                        <a:t>Abtwil SG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a:extLst>
              <a:ext uri="{FF2B5EF4-FFF2-40B4-BE49-F238E27FC236}">
                <a16:creationId xmlns:a16="http://schemas.microsoft.com/office/drawing/2014/main" id="{D8E78963-9D05-DB30-058D-98EEF514B81F}"/>
              </a:ext>
            </a:extLst>
          </p:cNvPr>
          <p:cNvSpPr txBox="1">
            <a:spLocks noChangeArrowheads="1"/>
          </p:cNvSpPr>
          <p:nvPr/>
        </p:nvSpPr>
        <p:spPr bwMode="auto">
          <a:xfrm rot="-5400000">
            <a:off x="-1162050" y="2532063"/>
            <a:ext cx="68580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8000">
                <a:solidFill>
                  <a:srgbClr val="FFCC00"/>
                </a:solidFill>
                <a:latin typeface="Century Gothic" panose="020B0502020202020204" pitchFamily="34" charset="0"/>
              </a:rPr>
              <a:t>1.- 10. Rang</a:t>
            </a:r>
          </a:p>
          <a:p>
            <a:pPr algn="ctr" eaLnBrk="1" hangingPunct="1">
              <a:spcBef>
                <a:spcPct val="0"/>
              </a:spcBef>
              <a:buClrTx/>
              <a:buSzTx/>
              <a:buFontTx/>
              <a:buNone/>
            </a:pPr>
            <a:r>
              <a:rPr lang="de-CH" altLang="de-DE" sz="3400">
                <a:solidFill>
                  <a:srgbClr val="FFCC00"/>
                </a:solidFill>
                <a:latin typeface="Century Gothic" panose="020B0502020202020204" pitchFamily="34" charset="0"/>
              </a:rPr>
              <a:t>Reihenfolge alphabetisch</a:t>
            </a:r>
          </a:p>
        </p:txBody>
      </p:sp>
      <p:sp>
        <p:nvSpPr>
          <p:cNvPr id="61443" name="Fußzeilenplatzhalter 1">
            <a:extLst>
              <a:ext uri="{FF2B5EF4-FFF2-40B4-BE49-F238E27FC236}">
                <a16:creationId xmlns:a16="http://schemas.microsoft.com/office/drawing/2014/main" id="{8B7E9F17-3207-47DE-D9BE-CA86F36969F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1444" name="Textfeld 2">
            <a:extLst>
              <a:ext uri="{FF2B5EF4-FFF2-40B4-BE49-F238E27FC236}">
                <a16:creationId xmlns:a16="http://schemas.microsoft.com/office/drawing/2014/main" id="{C68DF49F-7B36-09C9-9CE7-A4722D275E00}"/>
              </a:ext>
            </a:extLst>
          </p:cNvPr>
          <p:cNvSpPr txBox="1">
            <a:spLocks noChangeArrowheads="1"/>
          </p:cNvSpPr>
          <p:nvPr/>
        </p:nvSpPr>
        <p:spPr bwMode="auto">
          <a:xfrm>
            <a:off x="3575050" y="836613"/>
            <a:ext cx="71755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Blum Amira Nayana</a:t>
            </a:r>
          </a:p>
          <a:p>
            <a:pPr>
              <a:spcBef>
                <a:spcPct val="0"/>
              </a:spcBef>
              <a:buClrTx/>
              <a:buSzTx/>
              <a:buFontTx/>
              <a:buNone/>
            </a:pPr>
            <a:r>
              <a:rPr lang="de-CH" altLang="de-DE">
                <a:solidFill>
                  <a:schemeClr val="bg1"/>
                </a:solidFill>
                <a:latin typeface="Arial" panose="020B0604020202020204" pitchFamily="34" charset="0"/>
              </a:rPr>
              <a:t>Capaul Alexandra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Columberg Men</a:t>
            </a:r>
          </a:p>
          <a:p>
            <a:pPr>
              <a:spcBef>
                <a:spcPct val="0"/>
              </a:spcBef>
              <a:buClrTx/>
              <a:buSzTx/>
              <a:buFontTx/>
              <a:buNone/>
            </a:pPr>
            <a:r>
              <a:rPr lang="de-CH" altLang="de-DE">
                <a:solidFill>
                  <a:schemeClr val="bg1"/>
                </a:solidFill>
                <a:latin typeface="Arial" panose="020B0604020202020204" pitchFamily="34" charset="0"/>
              </a:rPr>
              <a:t>Fritz	Mahara</a:t>
            </a:r>
          </a:p>
          <a:p>
            <a:pPr>
              <a:spcBef>
                <a:spcPct val="0"/>
              </a:spcBef>
              <a:buClrTx/>
              <a:buSzTx/>
              <a:buFontTx/>
              <a:buNone/>
            </a:pPr>
            <a:r>
              <a:rPr lang="de-CH" altLang="de-DE">
                <a:solidFill>
                  <a:schemeClr val="bg1"/>
                </a:solidFill>
                <a:latin typeface="Arial" panose="020B0604020202020204" pitchFamily="34" charset="0"/>
              </a:rPr>
              <a:t>Gerold Nina</a:t>
            </a:r>
          </a:p>
          <a:p>
            <a:pPr>
              <a:spcBef>
                <a:spcPct val="0"/>
              </a:spcBef>
              <a:buClrTx/>
              <a:buSzTx/>
              <a:buFontTx/>
              <a:buNone/>
            </a:pPr>
            <a:r>
              <a:rPr lang="de-CH" altLang="de-DE">
                <a:solidFill>
                  <a:schemeClr val="bg1"/>
                </a:solidFill>
                <a:latin typeface="Arial" panose="020B0604020202020204" pitchFamily="34" charset="0"/>
              </a:rPr>
              <a:t>Hobi	Mirja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Kaufmann Zoé Anna</a:t>
            </a:r>
          </a:p>
          <a:p>
            <a:pPr>
              <a:spcBef>
                <a:spcPct val="0"/>
              </a:spcBef>
              <a:buClrTx/>
              <a:buSzTx/>
              <a:buFontTx/>
              <a:buNone/>
            </a:pPr>
            <a:r>
              <a:rPr lang="de-CH" altLang="de-DE">
                <a:solidFill>
                  <a:schemeClr val="bg1"/>
                </a:solidFill>
                <a:latin typeface="Arial" panose="020B0604020202020204" pitchFamily="34" charset="0"/>
              </a:rPr>
              <a:t>Lanicca Gina</a:t>
            </a:r>
          </a:p>
          <a:p>
            <a:pPr>
              <a:spcBef>
                <a:spcPct val="0"/>
              </a:spcBef>
              <a:buClrTx/>
              <a:buSzTx/>
              <a:buFontTx/>
              <a:buNone/>
            </a:pPr>
            <a:r>
              <a:rPr lang="de-CH" altLang="de-DE">
                <a:solidFill>
                  <a:schemeClr val="bg1"/>
                </a:solidFill>
                <a:latin typeface="Arial" panose="020B0604020202020204" pitchFamily="34" charset="0"/>
              </a:rPr>
              <a:t>Marques Silva Martim</a:t>
            </a:r>
          </a:p>
          <a:p>
            <a:pPr>
              <a:spcBef>
                <a:spcPct val="0"/>
              </a:spcBef>
              <a:buClrTx/>
              <a:buSzTx/>
              <a:buFontTx/>
              <a:buNone/>
            </a:pPr>
            <a:r>
              <a:rPr lang="de-CH" altLang="de-DE">
                <a:solidFill>
                  <a:schemeClr val="bg1"/>
                </a:solidFill>
                <a:latin typeface="Arial" panose="020B0604020202020204" pitchFamily="34" charset="0"/>
              </a:rPr>
              <a:t>Vontobel Evangelina Gioia Maria</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6">
            <a:extLst>
              <a:ext uri="{FF2B5EF4-FFF2-40B4-BE49-F238E27FC236}">
                <a16:creationId xmlns:a16="http://schemas.microsoft.com/office/drawing/2014/main" id="{1ED244ED-836C-4ACD-A2DF-42137DD27731}"/>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10. Rang</a:t>
            </a:r>
          </a:p>
        </p:txBody>
      </p:sp>
      <p:sp>
        <p:nvSpPr>
          <p:cNvPr id="62467" name="Textfeld 4">
            <a:extLst>
              <a:ext uri="{FF2B5EF4-FFF2-40B4-BE49-F238E27FC236}">
                <a16:creationId xmlns:a16="http://schemas.microsoft.com/office/drawing/2014/main" id="{CDE51F1C-05EA-85DB-DA52-52A47CA9CE9E}"/>
              </a:ext>
            </a:extLst>
          </p:cNvPr>
          <p:cNvSpPr txBox="1">
            <a:spLocks noChangeArrowheads="1"/>
          </p:cNvSpPr>
          <p:nvPr/>
        </p:nvSpPr>
        <p:spPr bwMode="auto">
          <a:xfrm>
            <a:off x="1774825" y="5600700"/>
            <a:ext cx="5845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Graf Malerei AG</a:t>
            </a:r>
          </a:p>
        </p:txBody>
      </p:sp>
      <p:sp>
        <p:nvSpPr>
          <p:cNvPr id="62468" name="Textfeld 5">
            <a:extLst>
              <a:ext uri="{FF2B5EF4-FFF2-40B4-BE49-F238E27FC236}">
                <a16:creationId xmlns:a16="http://schemas.microsoft.com/office/drawing/2014/main" id="{EF7F258E-2731-13E9-B1B6-A729B745D68D}"/>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177 Punkte</a:t>
            </a:r>
          </a:p>
        </p:txBody>
      </p:sp>
      <p:sp>
        <p:nvSpPr>
          <p:cNvPr id="62469" name="Textfeld 6">
            <a:extLst>
              <a:ext uri="{FF2B5EF4-FFF2-40B4-BE49-F238E27FC236}">
                <a16:creationId xmlns:a16="http://schemas.microsoft.com/office/drawing/2014/main" id="{F9F26FA5-85CA-E2F9-1959-459E4DE4B551}"/>
              </a:ext>
            </a:extLst>
          </p:cNvPr>
          <p:cNvSpPr txBox="1">
            <a:spLocks noChangeArrowheads="1"/>
          </p:cNvSpPr>
          <p:nvPr/>
        </p:nvSpPr>
        <p:spPr bwMode="auto">
          <a:xfrm>
            <a:off x="1774825" y="3803650"/>
            <a:ext cx="38893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Pizza 2</a:t>
            </a:r>
          </a:p>
        </p:txBody>
      </p:sp>
      <p:sp>
        <p:nvSpPr>
          <p:cNvPr id="62470" name="Fußzeilenplatzhalter 1">
            <a:extLst>
              <a:ext uri="{FF2B5EF4-FFF2-40B4-BE49-F238E27FC236}">
                <a16:creationId xmlns:a16="http://schemas.microsoft.com/office/drawing/2014/main" id="{B07016A2-6F22-D342-70CD-08CBDCAAA49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2471" name="Textfeld 3">
            <a:extLst>
              <a:ext uri="{FF2B5EF4-FFF2-40B4-BE49-F238E27FC236}">
                <a16:creationId xmlns:a16="http://schemas.microsoft.com/office/drawing/2014/main" id="{CC6008CF-3ED0-54B5-3799-D6DFC1858BD2}"/>
              </a:ext>
            </a:extLst>
          </p:cNvPr>
          <p:cNvSpPr txBox="1">
            <a:spLocks noChangeArrowheads="1"/>
          </p:cNvSpPr>
          <p:nvPr/>
        </p:nvSpPr>
        <p:spPr bwMode="auto">
          <a:xfrm>
            <a:off x="1774825" y="2381250"/>
            <a:ext cx="2873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Nina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Gerold</a:t>
            </a:r>
          </a:p>
        </p:txBody>
      </p:sp>
      <p:pic>
        <p:nvPicPr>
          <p:cNvPr id="62472" name="Grafik 2">
            <a:extLst>
              <a:ext uri="{FF2B5EF4-FFF2-40B4-BE49-F238E27FC236}">
                <a16:creationId xmlns:a16="http://schemas.microsoft.com/office/drawing/2014/main" id="{AE3A35EA-35A7-1BB3-8B57-0732E67E59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6">
            <a:extLst>
              <a:ext uri="{FF2B5EF4-FFF2-40B4-BE49-F238E27FC236}">
                <a16:creationId xmlns:a16="http://schemas.microsoft.com/office/drawing/2014/main" id="{192B4B71-757C-3D53-6288-83493CF0985B}"/>
              </a:ext>
            </a:extLst>
          </p:cNvPr>
          <p:cNvSpPr txBox="1">
            <a:spLocks noChangeArrowheads="1"/>
          </p:cNvSpPr>
          <p:nvPr/>
        </p:nvSpPr>
        <p:spPr bwMode="auto">
          <a:xfrm>
            <a:off x="1476375" y="596900"/>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   9. Rang</a:t>
            </a:r>
          </a:p>
        </p:txBody>
      </p:sp>
      <p:sp>
        <p:nvSpPr>
          <p:cNvPr id="63491" name="Textfeld 3">
            <a:extLst>
              <a:ext uri="{FF2B5EF4-FFF2-40B4-BE49-F238E27FC236}">
                <a16:creationId xmlns:a16="http://schemas.microsoft.com/office/drawing/2014/main" id="{2F44CB8F-FB13-0730-4CAB-41D22A8DBB09}"/>
              </a:ext>
            </a:extLst>
          </p:cNvPr>
          <p:cNvSpPr txBox="1">
            <a:spLocks noChangeArrowheads="1"/>
          </p:cNvSpPr>
          <p:nvPr/>
        </p:nvSpPr>
        <p:spPr bwMode="auto">
          <a:xfrm>
            <a:off x="911225" y="2828925"/>
            <a:ext cx="4321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   </a:t>
            </a:r>
          </a:p>
        </p:txBody>
      </p:sp>
      <p:sp>
        <p:nvSpPr>
          <p:cNvPr id="63492" name="Textfeld 4">
            <a:extLst>
              <a:ext uri="{FF2B5EF4-FFF2-40B4-BE49-F238E27FC236}">
                <a16:creationId xmlns:a16="http://schemas.microsoft.com/office/drawing/2014/main" id="{3AABADB3-4EAC-ACBC-2255-F934A45F2484}"/>
              </a:ext>
            </a:extLst>
          </p:cNvPr>
          <p:cNvSpPr txBox="1">
            <a:spLocks noChangeArrowheads="1"/>
          </p:cNvSpPr>
          <p:nvPr/>
        </p:nvSpPr>
        <p:spPr bwMode="auto">
          <a:xfrm>
            <a:off x="1546225" y="5480050"/>
            <a:ext cx="62785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     Lehrbetrieb: Maler Lütscher AG</a:t>
            </a:r>
          </a:p>
        </p:txBody>
      </p:sp>
      <p:sp>
        <p:nvSpPr>
          <p:cNvPr id="63493" name="Textfeld 5">
            <a:extLst>
              <a:ext uri="{FF2B5EF4-FFF2-40B4-BE49-F238E27FC236}">
                <a16:creationId xmlns:a16="http://schemas.microsoft.com/office/drawing/2014/main" id="{34E279D1-3ECD-9BEC-D3E9-AB1C4F183D8E}"/>
              </a:ext>
            </a:extLst>
          </p:cNvPr>
          <p:cNvSpPr txBox="1">
            <a:spLocks noChangeArrowheads="1"/>
          </p:cNvSpPr>
          <p:nvPr/>
        </p:nvSpPr>
        <p:spPr bwMode="auto">
          <a:xfrm>
            <a:off x="1343025" y="17732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    186 Punkte</a:t>
            </a:r>
          </a:p>
        </p:txBody>
      </p:sp>
      <p:sp>
        <p:nvSpPr>
          <p:cNvPr id="63494" name="Textfeld 6">
            <a:extLst>
              <a:ext uri="{FF2B5EF4-FFF2-40B4-BE49-F238E27FC236}">
                <a16:creationId xmlns:a16="http://schemas.microsoft.com/office/drawing/2014/main" id="{29B0B53D-6407-4B39-BC15-27B3C871A1C3}"/>
              </a:ext>
            </a:extLst>
          </p:cNvPr>
          <p:cNvSpPr txBox="1">
            <a:spLocks noChangeArrowheads="1"/>
          </p:cNvSpPr>
          <p:nvPr/>
        </p:nvSpPr>
        <p:spPr bwMode="auto">
          <a:xfrm>
            <a:off x="1558925" y="4197350"/>
            <a:ext cx="43926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      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   Tradition</a:t>
            </a:r>
          </a:p>
        </p:txBody>
      </p:sp>
      <p:sp>
        <p:nvSpPr>
          <p:cNvPr id="63495" name="Fußzeilenplatzhalter 1">
            <a:extLst>
              <a:ext uri="{FF2B5EF4-FFF2-40B4-BE49-F238E27FC236}">
                <a16:creationId xmlns:a16="http://schemas.microsoft.com/office/drawing/2014/main" id="{39E66A1B-B27A-E44C-48F0-27018B0E646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3496" name="Textfeld 3">
            <a:extLst>
              <a:ext uri="{FF2B5EF4-FFF2-40B4-BE49-F238E27FC236}">
                <a16:creationId xmlns:a16="http://schemas.microsoft.com/office/drawing/2014/main" id="{C88CE158-1CDD-01D0-25C5-DEA46F3688C8}"/>
              </a:ext>
            </a:extLst>
          </p:cNvPr>
          <p:cNvSpPr txBox="1">
            <a:spLocks noChangeArrowheads="1"/>
          </p:cNvSpPr>
          <p:nvPr/>
        </p:nvSpPr>
        <p:spPr bwMode="auto">
          <a:xfrm>
            <a:off x="1933575" y="2767013"/>
            <a:ext cx="4162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Men</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Columberg</a:t>
            </a:r>
          </a:p>
        </p:txBody>
      </p:sp>
      <p:pic>
        <p:nvPicPr>
          <p:cNvPr id="63497" name="Grafik 2">
            <a:extLst>
              <a:ext uri="{FF2B5EF4-FFF2-40B4-BE49-F238E27FC236}">
                <a16:creationId xmlns:a16="http://schemas.microsoft.com/office/drawing/2014/main" id="{5B1313E9-0513-F33B-409A-7BDEF0DCF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47942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6">
            <a:extLst>
              <a:ext uri="{FF2B5EF4-FFF2-40B4-BE49-F238E27FC236}">
                <a16:creationId xmlns:a16="http://schemas.microsoft.com/office/drawing/2014/main" id="{61A90C51-C82E-822D-C147-7A9FC1C804E0}"/>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8. Rang</a:t>
            </a:r>
          </a:p>
        </p:txBody>
      </p:sp>
      <p:sp>
        <p:nvSpPr>
          <p:cNvPr id="64515" name="Textfeld 4">
            <a:extLst>
              <a:ext uri="{FF2B5EF4-FFF2-40B4-BE49-F238E27FC236}">
                <a16:creationId xmlns:a16="http://schemas.microsoft.com/office/drawing/2014/main" id="{D0E94D61-6EC2-E316-ED02-FFC06E0D7765}"/>
              </a:ext>
            </a:extLst>
          </p:cNvPr>
          <p:cNvSpPr txBox="1">
            <a:spLocks noChangeArrowheads="1"/>
          </p:cNvSpPr>
          <p:nvPr/>
        </p:nvSpPr>
        <p:spPr bwMode="auto">
          <a:xfrm>
            <a:off x="1774825" y="5600700"/>
            <a:ext cx="4752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ESZ Zinsli GmbH</a:t>
            </a:r>
          </a:p>
        </p:txBody>
      </p:sp>
      <p:sp>
        <p:nvSpPr>
          <p:cNvPr id="64516" name="Textfeld 5">
            <a:extLst>
              <a:ext uri="{FF2B5EF4-FFF2-40B4-BE49-F238E27FC236}">
                <a16:creationId xmlns:a16="http://schemas.microsoft.com/office/drawing/2014/main" id="{CAB97B8D-E280-791B-FDA4-CBCABC78EC65}"/>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192 Punkte</a:t>
            </a:r>
          </a:p>
        </p:txBody>
      </p:sp>
      <p:sp>
        <p:nvSpPr>
          <p:cNvPr id="64517" name="Textfeld 6">
            <a:extLst>
              <a:ext uri="{FF2B5EF4-FFF2-40B4-BE49-F238E27FC236}">
                <a16:creationId xmlns:a16="http://schemas.microsoft.com/office/drawing/2014/main" id="{9020F944-898D-751F-6CA4-AEDBDA5A51AC}"/>
              </a:ext>
            </a:extLst>
          </p:cNvPr>
          <p:cNvSpPr txBox="1">
            <a:spLocks noChangeArrowheads="1"/>
          </p:cNvSpPr>
          <p:nvPr/>
        </p:nvSpPr>
        <p:spPr bwMode="auto">
          <a:xfrm>
            <a:off x="1774825" y="3870325"/>
            <a:ext cx="4537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Lovely jubbly!</a:t>
            </a:r>
          </a:p>
        </p:txBody>
      </p:sp>
      <p:sp>
        <p:nvSpPr>
          <p:cNvPr id="64518" name="Fußzeilenplatzhalter 1">
            <a:extLst>
              <a:ext uri="{FF2B5EF4-FFF2-40B4-BE49-F238E27FC236}">
                <a16:creationId xmlns:a16="http://schemas.microsoft.com/office/drawing/2014/main" id="{19FFF344-9649-9B26-80F9-FFC2E392D82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4519" name="Textfeld 3">
            <a:extLst>
              <a:ext uri="{FF2B5EF4-FFF2-40B4-BE49-F238E27FC236}">
                <a16:creationId xmlns:a16="http://schemas.microsoft.com/office/drawing/2014/main" id="{CDD0A7C1-3344-12AD-CFC2-5B3CC521BE0C}"/>
              </a:ext>
            </a:extLst>
          </p:cNvPr>
          <p:cNvSpPr txBox="1">
            <a:spLocks noChangeArrowheads="1"/>
          </p:cNvSpPr>
          <p:nvPr/>
        </p:nvSpPr>
        <p:spPr bwMode="auto">
          <a:xfrm>
            <a:off x="1774825" y="2381250"/>
            <a:ext cx="3457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Mahara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Fritz</a:t>
            </a:r>
          </a:p>
        </p:txBody>
      </p:sp>
      <p:pic>
        <p:nvPicPr>
          <p:cNvPr id="64520" name="Grafik 2">
            <a:extLst>
              <a:ext uri="{FF2B5EF4-FFF2-40B4-BE49-F238E27FC236}">
                <a16:creationId xmlns:a16="http://schemas.microsoft.com/office/drawing/2014/main" id="{5F99EE5C-F60E-18A9-1658-17C6AE42B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3" y="520700"/>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6">
            <a:extLst>
              <a:ext uri="{FF2B5EF4-FFF2-40B4-BE49-F238E27FC236}">
                <a16:creationId xmlns:a16="http://schemas.microsoft.com/office/drawing/2014/main" id="{1C5FBB01-38CB-EB83-C596-3E38FE081253}"/>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7. Rang</a:t>
            </a:r>
          </a:p>
        </p:txBody>
      </p:sp>
      <p:sp>
        <p:nvSpPr>
          <p:cNvPr id="65539" name="Textfeld 4">
            <a:extLst>
              <a:ext uri="{FF2B5EF4-FFF2-40B4-BE49-F238E27FC236}">
                <a16:creationId xmlns:a16="http://schemas.microsoft.com/office/drawing/2014/main" id="{EA2C81D8-9200-D53C-40BA-726408674F19}"/>
              </a:ext>
            </a:extLst>
          </p:cNvPr>
          <p:cNvSpPr txBox="1">
            <a:spLocks noChangeArrowheads="1"/>
          </p:cNvSpPr>
          <p:nvPr/>
        </p:nvSpPr>
        <p:spPr bwMode="auto">
          <a:xfrm>
            <a:off x="1774825" y="5589588"/>
            <a:ext cx="47529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Gaiti’s Malergeschäft</a:t>
            </a:r>
          </a:p>
          <a:p>
            <a:pPr eaLnBrk="1" hangingPunct="1">
              <a:spcBef>
                <a:spcPct val="0"/>
              </a:spcBef>
              <a:buClrTx/>
              <a:buSzTx/>
              <a:buFontTx/>
              <a:buNone/>
            </a:pPr>
            <a:r>
              <a:rPr lang="de-DE" altLang="de-DE" sz="2000">
                <a:solidFill>
                  <a:srgbClr val="FFCC00"/>
                </a:solidFill>
                <a:latin typeface="Century Gothic" panose="020B0502020202020204" pitchFamily="34" charset="0"/>
              </a:rPr>
              <a:t> </a:t>
            </a:r>
          </a:p>
        </p:txBody>
      </p:sp>
      <p:sp>
        <p:nvSpPr>
          <p:cNvPr id="65540" name="Textfeld 5">
            <a:extLst>
              <a:ext uri="{FF2B5EF4-FFF2-40B4-BE49-F238E27FC236}">
                <a16:creationId xmlns:a16="http://schemas.microsoft.com/office/drawing/2014/main" id="{D9D565A0-4F8D-171A-2B93-D9AE41966226}"/>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193 Punkte</a:t>
            </a:r>
          </a:p>
        </p:txBody>
      </p:sp>
      <p:sp>
        <p:nvSpPr>
          <p:cNvPr id="65541" name="Textfeld 6">
            <a:extLst>
              <a:ext uri="{FF2B5EF4-FFF2-40B4-BE49-F238E27FC236}">
                <a16:creationId xmlns:a16="http://schemas.microsoft.com/office/drawing/2014/main" id="{286A92E5-3515-9686-127C-7292768C88BF}"/>
              </a:ext>
            </a:extLst>
          </p:cNvPr>
          <p:cNvSpPr txBox="1">
            <a:spLocks noChangeArrowheads="1"/>
          </p:cNvSpPr>
          <p:nvPr/>
        </p:nvSpPr>
        <p:spPr bwMode="auto">
          <a:xfrm>
            <a:off x="1774825" y="4213225"/>
            <a:ext cx="4176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Uluru</a:t>
            </a:r>
          </a:p>
        </p:txBody>
      </p:sp>
      <p:sp>
        <p:nvSpPr>
          <p:cNvPr id="65542" name="Fußzeilenplatzhalter 1">
            <a:extLst>
              <a:ext uri="{FF2B5EF4-FFF2-40B4-BE49-F238E27FC236}">
                <a16:creationId xmlns:a16="http://schemas.microsoft.com/office/drawing/2014/main" id="{DF6C4878-D3F7-C242-3A6E-DB0AB3DBE13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5543" name="Textfeld 3">
            <a:extLst>
              <a:ext uri="{FF2B5EF4-FFF2-40B4-BE49-F238E27FC236}">
                <a16:creationId xmlns:a16="http://schemas.microsoft.com/office/drawing/2014/main" id="{69EE5F21-8E18-5C76-22CF-89C77FC1A8CB}"/>
              </a:ext>
            </a:extLst>
          </p:cNvPr>
          <p:cNvSpPr txBox="1">
            <a:spLocks noChangeArrowheads="1"/>
          </p:cNvSpPr>
          <p:nvPr/>
        </p:nvSpPr>
        <p:spPr bwMode="auto">
          <a:xfrm>
            <a:off x="1774825" y="2381250"/>
            <a:ext cx="36004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Amira Nayana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Blum</a:t>
            </a:r>
          </a:p>
        </p:txBody>
      </p:sp>
      <p:pic>
        <p:nvPicPr>
          <p:cNvPr id="65544" name="Grafik 2">
            <a:extLst>
              <a:ext uri="{FF2B5EF4-FFF2-40B4-BE49-F238E27FC236}">
                <a16:creationId xmlns:a16="http://schemas.microsoft.com/office/drawing/2014/main" id="{6FDCD506-824A-FDC2-6570-D4A4826ED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363" y="565150"/>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6">
            <a:extLst>
              <a:ext uri="{FF2B5EF4-FFF2-40B4-BE49-F238E27FC236}">
                <a16:creationId xmlns:a16="http://schemas.microsoft.com/office/drawing/2014/main" id="{A53E7573-43AB-A813-2B16-40DB240ADF1B}"/>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6. Rang</a:t>
            </a:r>
          </a:p>
        </p:txBody>
      </p:sp>
      <p:sp>
        <p:nvSpPr>
          <p:cNvPr id="66563" name="Textfeld 4">
            <a:extLst>
              <a:ext uri="{FF2B5EF4-FFF2-40B4-BE49-F238E27FC236}">
                <a16:creationId xmlns:a16="http://schemas.microsoft.com/office/drawing/2014/main" id="{BAF17209-928E-AD76-93AE-4B45554D530C}"/>
              </a:ext>
            </a:extLst>
          </p:cNvPr>
          <p:cNvSpPr txBox="1">
            <a:spLocks noChangeArrowheads="1"/>
          </p:cNvSpPr>
          <p:nvPr/>
        </p:nvSpPr>
        <p:spPr bwMode="auto">
          <a:xfrm>
            <a:off x="1789113" y="5373688"/>
            <a:ext cx="47529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a:t>
            </a:r>
            <a:br>
              <a:rPr lang="de-CH" altLang="de-DE" sz="2000">
                <a:solidFill>
                  <a:srgbClr val="FFCC00"/>
                </a:solidFill>
                <a:latin typeface="Century Gothic" panose="020B0502020202020204" pitchFamily="34" charset="0"/>
              </a:rPr>
            </a:br>
            <a:r>
              <a:rPr lang="de-CH" altLang="de-DE" sz="2000">
                <a:solidFill>
                  <a:srgbClr val="FFCC00"/>
                </a:solidFill>
                <a:latin typeface="Century Gothic" panose="020B0502020202020204" pitchFamily="34" charset="0"/>
              </a:rPr>
              <a:t>Maler Schmid Trimmis GmbH </a:t>
            </a:r>
          </a:p>
          <a:p>
            <a:pPr eaLnBrk="1" hangingPunct="1">
              <a:spcBef>
                <a:spcPct val="0"/>
              </a:spcBef>
              <a:buClrTx/>
              <a:buSzTx/>
              <a:buFontTx/>
              <a:buNone/>
            </a:pPr>
            <a:endParaRPr lang="de-DE" altLang="de-DE" sz="2000">
              <a:solidFill>
                <a:srgbClr val="FFCC00"/>
              </a:solidFill>
              <a:latin typeface="Century Gothic" panose="020B0502020202020204" pitchFamily="34" charset="0"/>
            </a:endParaRPr>
          </a:p>
        </p:txBody>
      </p:sp>
      <p:sp>
        <p:nvSpPr>
          <p:cNvPr id="66564" name="Textfeld 5">
            <a:extLst>
              <a:ext uri="{FF2B5EF4-FFF2-40B4-BE49-F238E27FC236}">
                <a16:creationId xmlns:a16="http://schemas.microsoft.com/office/drawing/2014/main" id="{4E391B40-37C1-AEF6-3AB8-88D377F9C741}"/>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203 Punkte</a:t>
            </a:r>
          </a:p>
        </p:txBody>
      </p:sp>
      <p:sp>
        <p:nvSpPr>
          <p:cNvPr id="66565" name="Textfeld 6">
            <a:extLst>
              <a:ext uri="{FF2B5EF4-FFF2-40B4-BE49-F238E27FC236}">
                <a16:creationId xmlns:a16="http://schemas.microsoft.com/office/drawing/2014/main" id="{7C458F6A-ACB3-45C1-E227-965B667322EB}"/>
              </a:ext>
            </a:extLst>
          </p:cNvPr>
          <p:cNvSpPr txBox="1">
            <a:spLocks noChangeArrowheads="1"/>
          </p:cNvSpPr>
          <p:nvPr/>
        </p:nvSpPr>
        <p:spPr bwMode="auto">
          <a:xfrm>
            <a:off x="1774825" y="4213225"/>
            <a:ext cx="46085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en-US" altLang="de-DE" sz="2400">
                <a:solidFill>
                  <a:srgbClr val="FFCC00"/>
                </a:solidFill>
                <a:latin typeface="Century Gothic" panose="020B0502020202020204" pitchFamily="34" charset="0"/>
              </a:rPr>
              <a:t>La dolce vita</a:t>
            </a:r>
            <a:endParaRPr lang="de-CH" altLang="de-DE" sz="2400">
              <a:solidFill>
                <a:srgbClr val="FFCC00"/>
              </a:solidFill>
              <a:latin typeface="Century Gothic" panose="020B0502020202020204" pitchFamily="34" charset="0"/>
            </a:endParaRPr>
          </a:p>
        </p:txBody>
      </p:sp>
      <p:sp>
        <p:nvSpPr>
          <p:cNvPr id="66566" name="Fußzeilenplatzhalter 1">
            <a:extLst>
              <a:ext uri="{FF2B5EF4-FFF2-40B4-BE49-F238E27FC236}">
                <a16:creationId xmlns:a16="http://schemas.microsoft.com/office/drawing/2014/main" id="{AEE36A07-ABA5-77F1-F344-BE5B9FF6BF6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6567" name="Textfeld 3">
            <a:extLst>
              <a:ext uri="{FF2B5EF4-FFF2-40B4-BE49-F238E27FC236}">
                <a16:creationId xmlns:a16="http://schemas.microsoft.com/office/drawing/2014/main" id="{AB2FA8D0-839C-848F-85F3-A389C3B4D4FE}"/>
              </a:ext>
            </a:extLst>
          </p:cNvPr>
          <p:cNvSpPr txBox="1">
            <a:spLocks noChangeArrowheads="1"/>
          </p:cNvSpPr>
          <p:nvPr/>
        </p:nvSpPr>
        <p:spPr bwMode="auto">
          <a:xfrm>
            <a:off x="1774825" y="2381250"/>
            <a:ext cx="3960813"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Evangelina Gioia Maria Vontobel 	</a:t>
            </a:r>
          </a:p>
        </p:txBody>
      </p:sp>
      <p:pic>
        <p:nvPicPr>
          <p:cNvPr id="66568" name="Grafik 2">
            <a:extLst>
              <a:ext uri="{FF2B5EF4-FFF2-40B4-BE49-F238E27FC236}">
                <a16:creationId xmlns:a16="http://schemas.microsoft.com/office/drawing/2014/main" id="{6EF5C9EE-7C68-DAAD-6FE6-D3FA2F07B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558800"/>
            <a:ext cx="5400675" cy="539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6">
            <a:extLst>
              <a:ext uri="{FF2B5EF4-FFF2-40B4-BE49-F238E27FC236}">
                <a16:creationId xmlns:a16="http://schemas.microsoft.com/office/drawing/2014/main" id="{B8F9EEF8-9A2A-D107-1294-C0F1B60E2D3F}"/>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5. Rang</a:t>
            </a:r>
          </a:p>
        </p:txBody>
      </p:sp>
      <p:sp>
        <p:nvSpPr>
          <p:cNvPr id="67587" name="Textfeld 4">
            <a:extLst>
              <a:ext uri="{FF2B5EF4-FFF2-40B4-BE49-F238E27FC236}">
                <a16:creationId xmlns:a16="http://schemas.microsoft.com/office/drawing/2014/main" id="{5A692457-BEBC-92D8-1F8C-2C054CC01BBB}"/>
              </a:ext>
            </a:extLst>
          </p:cNvPr>
          <p:cNvSpPr txBox="1">
            <a:spLocks noChangeArrowheads="1"/>
          </p:cNvSpPr>
          <p:nvPr/>
        </p:nvSpPr>
        <p:spPr bwMode="auto">
          <a:xfrm>
            <a:off x="1774825" y="5600700"/>
            <a:ext cx="5400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Das Malteam AG</a:t>
            </a:r>
          </a:p>
        </p:txBody>
      </p:sp>
      <p:sp>
        <p:nvSpPr>
          <p:cNvPr id="67588" name="Textfeld 5">
            <a:extLst>
              <a:ext uri="{FF2B5EF4-FFF2-40B4-BE49-F238E27FC236}">
                <a16:creationId xmlns:a16="http://schemas.microsoft.com/office/drawing/2014/main" id="{3BF90221-9AAB-7F9C-F91A-3D66E56AB388}"/>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208 Punkte</a:t>
            </a:r>
          </a:p>
        </p:txBody>
      </p:sp>
      <p:sp>
        <p:nvSpPr>
          <p:cNvPr id="67589" name="Textfeld 6">
            <a:extLst>
              <a:ext uri="{FF2B5EF4-FFF2-40B4-BE49-F238E27FC236}">
                <a16:creationId xmlns:a16="http://schemas.microsoft.com/office/drawing/2014/main" id="{572EC52F-0A65-9580-32B5-75C023857C91}"/>
              </a:ext>
            </a:extLst>
          </p:cNvPr>
          <p:cNvSpPr txBox="1">
            <a:spLocks noChangeArrowheads="1"/>
          </p:cNvSpPr>
          <p:nvPr/>
        </p:nvSpPr>
        <p:spPr bwMode="auto">
          <a:xfrm>
            <a:off x="1774825" y="3624263"/>
            <a:ext cx="64817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Spider-Man Far </a:t>
            </a:r>
            <a:br>
              <a:rPr lang="de-CH" altLang="de-DE" sz="3600">
                <a:solidFill>
                  <a:srgbClr val="FFCC00"/>
                </a:solidFill>
                <a:latin typeface="Century Gothic" panose="020B0502020202020204" pitchFamily="34" charset="0"/>
              </a:rPr>
            </a:br>
            <a:r>
              <a:rPr lang="de-CH" altLang="de-DE" sz="3600">
                <a:solidFill>
                  <a:srgbClr val="FFCC00"/>
                </a:solidFill>
                <a:latin typeface="Century Gothic" panose="020B0502020202020204" pitchFamily="34" charset="0"/>
              </a:rPr>
              <a:t>from Home</a:t>
            </a:r>
          </a:p>
        </p:txBody>
      </p:sp>
      <p:sp>
        <p:nvSpPr>
          <p:cNvPr id="67590" name="Fußzeilenplatzhalter 1">
            <a:extLst>
              <a:ext uri="{FF2B5EF4-FFF2-40B4-BE49-F238E27FC236}">
                <a16:creationId xmlns:a16="http://schemas.microsoft.com/office/drawing/2014/main" id="{C7FFAF53-D9AB-965C-9744-C1049FB98E0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7591" name="Textfeld 3">
            <a:extLst>
              <a:ext uri="{FF2B5EF4-FFF2-40B4-BE49-F238E27FC236}">
                <a16:creationId xmlns:a16="http://schemas.microsoft.com/office/drawing/2014/main" id="{7041907C-945C-E5C0-76A9-DCB9402314F2}"/>
              </a:ext>
            </a:extLst>
          </p:cNvPr>
          <p:cNvSpPr txBox="1">
            <a:spLocks noChangeArrowheads="1"/>
          </p:cNvSpPr>
          <p:nvPr/>
        </p:nvSpPr>
        <p:spPr bwMode="auto">
          <a:xfrm>
            <a:off x="1774825" y="2381250"/>
            <a:ext cx="51133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Martim</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Marques Silva</a:t>
            </a:r>
          </a:p>
        </p:txBody>
      </p:sp>
      <p:pic>
        <p:nvPicPr>
          <p:cNvPr id="67592" name="Grafik 2">
            <a:extLst>
              <a:ext uri="{FF2B5EF4-FFF2-40B4-BE49-F238E27FC236}">
                <a16:creationId xmlns:a16="http://schemas.microsoft.com/office/drawing/2014/main" id="{280ED3F6-2162-0700-8513-B94E9EA72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533400"/>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6">
            <a:extLst>
              <a:ext uri="{FF2B5EF4-FFF2-40B4-BE49-F238E27FC236}">
                <a16:creationId xmlns:a16="http://schemas.microsoft.com/office/drawing/2014/main" id="{26203EFE-9DAD-C07E-1DE2-02A60C7AEA68}"/>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4. Rang</a:t>
            </a:r>
          </a:p>
        </p:txBody>
      </p:sp>
      <p:sp>
        <p:nvSpPr>
          <p:cNvPr id="68611" name="Textfeld 4">
            <a:extLst>
              <a:ext uri="{FF2B5EF4-FFF2-40B4-BE49-F238E27FC236}">
                <a16:creationId xmlns:a16="http://schemas.microsoft.com/office/drawing/2014/main" id="{E7A57C21-5806-9D06-42E4-C47BC1B3C937}"/>
              </a:ext>
            </a:extLst>
          </p:cNvPr>
          <p:cNvSpPr txBox="1">
            <a:spLocks noChangeArrowheads="1"/>
          </p:cNvSpPr>
          <p:nvPr/>
        </p:nvSpPr>
        <p:spPr bwMode="auto">
          <a:xfrm>
            <a:off x="1774825" y="5842000"/>
            <a:ext cx="4305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a:t>
            </a:r>
            <a:br>
              <a:rPr lang="de-CH" altLang="de-DE" sz="2000">
                <a:solidFill>
                  <a:srgbClr val="FFCC00"/>
                </a:solidFill>
                <a:latin typeface="Century Gothic" panose="020B0502020202020204" pitchFamily="34" charset="0"/>
              </a:rPr>
            </a:br>
            <a:r>
              <a:rPr lang="de-CH" altLang="de-DE" sz="2000">
                <a:solidFill>
                  <a:srgbClr val="FFCC00"/>
                </a:solidFill>
                <a:latin typeface="Century Gothic" panose="020B0502020202020204" pitchFamily="34" charset="0"/>
              </a:rPr>
              <a:t>Ambühl Malergeschäft</a:t>
            </a:r>
          </a:p>
        </p:txBody>
      </p:sp>
      <p:sp>
        <p:nvSpPr>
          <p:cNvPr id="68612" name="Textfeld 5">
            <a:extLst>
              <a:ext uri="{FF2B5EF4-FFF2-40B4-BE49-F238E27FC236}">
                <a16:creationId xmlns:a16="http://schemas.microsoft.com/office/drawing/2014/main" id="{461932FF-85E3-EB26-8DF9-4A8F5C0D099F}"/>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209 Punkte</a:t>
            </a:r>
          </a:p>
        </p:txBody>
      </p:sp>
      <p:sp>
        <p:nvSpPr>
          <p:cNvPr id="68613" name="Textfeld 6">
            <a:extLst>
              <a:ext uri="{FF2B5EF4-FFF2-40B4-BE49-F238E27FC236}">
                <a16:creationId xmlns:a16="http://schemas.microsoft.com/office/drawing/2014/main" id="{CCD16069-9258-390D-8FFB-9C683F645F69}"/>
              </a:ext>
            </a:extLst>
          </p:cNvPr>
          <p:cNvSpPr txBox="1">
            <a:spLocks noChangeArrowheads="1"/>
          </p:cNvSpPr>
          <p:nvPr/>
        </p:nvSpPr>
        <p:spPr bwMode="auto">
          <a:xfrm>
            <a:off x="1774825" y="4213225"/>
            <a:ext cx="51133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Aphrodite</a:t>
            </a:r>
          </a:p>
        </p:txBody>
      </p:sp>
      <p:sp>
        <p:nvSpPr>
          <p:cNvPr id="68614" name="Fußzeilenplatzhalter 1">
            <a:extLst>
              <a:ext uri="{FF2B5EF4-FFF2-40B4-BE49-F238E27FC236}">
                <a16:creationId xmlns:a16="http://schemas.microsoft.com/office/drawing/2014/main" id="{48B0559E-E7B3-4AF4-0E57-14592DB80070}"/>
              </a:ext>
            </a:extLst>
          </p:cNvPr>
          <p:cNvSpPr>
            <a:spLocks noGrp="1"/>
          </p:cNvSpPr>
          <p:nvPr>
            <p:ph type="ftr" sz="quarter" idx="11"/>
          </p:nvPr>
        </p:nvSpPr>
        <p:spPr bwMode="auto">
          <a:xfrm>
            <a:off x="4165600" y="6326188"/>
            <a:ext cx="3860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68615" name="Textfeld 3">
            <a:extLst>
              <a:ext uri="{FF2B5EF4-FFF2-40B4-BE49-F238E27FC236}">
                <a16:creationId xmlns:a16="http://schemas.microsoft.com/office/drawing/2014/main" id="{98E21951-76DC-DB3E-BD34-2DCDC2237B18}"/>
              </a:ext>
            </a:extLst>
          </p:cNvPr>
          <p:cNvSpPr txBox="1">
            <a:spLocks noChangeArrowheads="1"/>
          </p:cNvSpPr>
          <p:nvPr/>
        </p:nvSpPr>
        <p:spPr bwMode="auto">
          <a:xfrm>
            <a:off x="1774825" y="2695575"/>
            <a:ext cx="2873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Zoé Anna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Kaufmann</a:t>
            </a:r>
          </a:p>
        </p:txBody>
      </p:sp>
      <p:pic>
        <p:nvPicPr>
          <p:cNvPr id="68616" name="Grafik 2">
            <a:extLst>
              <a:ext uri="{FF2B5EF4-FFF2-40B4-BE49-F238E27FC236}">
                <a16:creationId xmlns:a16="http://schemas.microsoft.com/office/drawing/2014/main" id="{18590486-DED1-71B7-5CF9-CD43A22A0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6">
            <a:extLst>
              <a:ext uri="{FF2B5EF4-FFF2-40B4-BE49-F238E27FC236}">
                <a16:creationId xmlns:a16="http://schemas.microsoft.com/office/drawing/2014/main" id="{8BA5D29C-DCEE-1DB6-14CE-64AD474D883F}"/>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3. Rang</a:t>
            </a:r>
          </a:p>
        </p:txBody>
      </p:sp>
      <p:sp>
        <p:nvSpPr>
          <p:cNvPr id="69635" name="Textfeld 3">
            <a:extLst>
              <a:ext uri="{FF2B5EF4-FFF2-40B4-BE49-F238E27FC236}">
                <a16:creationId xmlns:a16="http://schemas.microsoft.com/office/drawing/2014/main" id="{7C2917E9-0FFE-9FEE-60C1-EFD1F504621A}"/>
              </a:ext>
            </a:extLst>
          </p:cNvPr>
          <p:cNvSpPr txBox="1">
            <a:spLocks noChangeArrowheads="1"/>
          </p:cNvSpPr>
          <p:nvPr/>
        </p:nvSpPr>
        <p:spPr bwMode="auto">
          <a:xfrm>
            <a:off x="1774825" y="2689225"/>
            <a:ext cx="47529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a:solidFill>
                  <a:srgbClr val="FFFF7D"/>
                </a:solidFill>
                <a:latin typeface="Century Gothic" panose="020B0502020202020204" pitchFamily="34" charset="0"/>
              </a:rPr>
              <a:t>Gina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Lanicca</a:t>
            </a:r>
          </a:p>
        </p:txBody>
      </p:sp>
      <p:sp>
        <p:nvSpPr>
          <p:cNvPr id="69636" name="Textfeld 4">
            <a:extLst>
              <a:ext uri="{FF2B5EF4-FFF2-40B4-BE49-F238E27FC236}">
                <a16:creationId xmlns:a16="http://schemas.microsoft.com/office/drawing/2014/main" id="{B8EB285C-A98F-8E1B-3A32-49E5FE1C2F43}"/>
              </a:ext>
            </a:extLst>
          </p:cNvPr>
          <p:cNvSpPr txBox="1">
            <a:spLocks noChangeArrowheads="1"/>
          </p:cNvSpPr>
          <p:nvPr/>
        </p:nvSpPr>
        <p:spPr bwMode="auto">
          <a:xfrm>
            <a:off x="1774825" y="5600700"/>
            <a:ext cx="5464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Farbelhaft AG</a:t>
            </a:r>
          </a:p>
          <a:p>
            <a:pPr eaLnBrk="1" hangingPunct="1">
              <a:spcBef>
                <a:spcPct val="0"/>
              </a:spcBef>
              <a:buClrTx/>
              <a:buSzTx/>
              <a:buFontTx/>
              <a:buNone/>
            </a:pPr>
            <a:endParaRPr lang="de-DE" altLang="de-DE" sz="2000">
              <a:solidFill>
                <a:srgbClr val="FFCC00"/>
              </a:solidFill>
              <a:latin typeface="Century Gothic" panose="020B0502020202020204" pitchFamily="34" charset="0"/>
            </a:endParaRPr>
          </a:p>
        </p:txBody>
      </p:sp>
      <p:sp>
        <p:nvSpPr>
          <p:cNvPr id="69637" name="Textfeld 5">
            <a:extLst>
              <a:ext uri="{FF2B5EF4-FFF2-40B4-BE49-F238E27FC236}">
                <a16:creationId xmlns:a16="http://schemas.microsoft.com/office/drawing/2014/main" id="{5AFA22D0-93C5-1156-9E50-F66D2333A8E2}"/>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215 Punkte</a:t>
            </a:r>
          </a:p>
        </p:txBody>
      </p:sp>
      <p:sp>
        <p:nvSpPr>
          <p:cNvPr id="69638" name="Textfeld 6">
            <a:extLst>
              <a:ext uri="{FF2B5EF4-FFF2-40B4-BE49-F238E27FC236}">
                <a16:creationId xmlns:a16="http://schemas.microsoft.com/office/drawing/2014/main" id="{A727D423-0FDB-3C41-C552-C5F21F35F2E1}"/>
              </a:ext>
            </a:extLst>
          </p:cNvPr>
          <p:cNvSpPr txBox="1">
            <a:spLocks noChangeArrowheads="1"/>
          </p:cNvSpPr>
          <p:nvPr/>
        </p:nvSpPr>
        <p:spPr bwMode="auto">
          <a:xfrm>
            <a:off x="1774825" y="4213225"/>
            <a:ext cx="4537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Dans le rue de Paris</a:t>
            </a:r>
          </a:p>
        </p:txBody>
      </p:sp>
      <p:sp>
        <p:nvSpPr>
          <p:cNvPr id="69639" name="Fußzeilenplatzhalter 1">
            <a:extLst>
              <a:ext uri="{FF2B5EF4-FFF2-40B4-BE49-F238E27FC236}">
                <a16:creationId xmlns:a16="http://schemas.microsoft.com/office/drawing/2014/main" id="{1845C127-B598-F58D-5155-7429E48D4A8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69640" name="Grafik 2">
            <a:extLst>
              <a:ext uri="{FF2B5EF4-FFF2-40B4-BE49-F238E27FC236}">
                <a16:creationId xmlns:a16="http://schemas.microsoft.com/office/drawing/2014/main" id="{05AB341B-695B-6E48-9086-2E0FB0802C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574675"/>
            <a:ext cx="5400675" cy="539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6">
            <a:extLst>
              <a:ext uri="{FF2B5EF4-FFF2-40B4-BE49-F238E27FC236}">
                <a16:creationId xmlns:a16="http://schemas.microsoft.com/office/drawing/2014/main" id="{BC8EDEBE-6A0D-CA72-6F08-BDA18E874ECF}"/>
              </a:ext>
            </a:extLst>
          </p:cNvPr>
          <p:cNvSpPr txBox="1">
            <a:spLocks noChangeArrowheads="1"/>
          </p:cNvSpPr>
          <p:nvPr/>
        </p:nvSpPr>
        <p:spPr bwMode="auto">
          <a:xfrm>
            <a:off x="17748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2. Rang</a:t>
            </a:r>
          </a:p>
        </p:txBody>
      </p:sp>
      <p:sp>
        <p:nvSpPr>
          <p:cNvPr id="70659" name="Textfeld 3">
            <a:extLst>
              <a:ext uri="{FF2B5EF4-FFF2-40B4-BE49-F238E27FC236}">
                <a16:creationId xmlns:a16="http://schemas.microsoft.com/office/drawing/2014/main" id="{FED91C42-5F51-70DE-E2DC-F280AD726F91}"/>
              </a:ext>
            </a:extLst>
          </p:cNvPr>
          <p:cNvSpPr txBox="1">
            <a:spLocks noChangeArrowheads="1"/>
          </p:cNvSpPr>
          <p:nvPr/>
        </p:nvSpPr>
        <p:spPr bwMode="auto">
          <a:xfrm>
            <a:off x="1774825" y="2571750"/>
            <a:ext cx="2873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Mira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Hobi</a:t>
            </a:r>
          </a:p>
        </p:txBody>
      </p:sp>
      <p:sp>
        <p:nvSpPr>
          <p:cNvPr id="70660" name="Textfeld 4">
            <a:extLst>
              <a:ext uri="{FF2B5EF4-FFF2-40B4-BE49-F238E27FC236}">
                <a16:creationId xmlns:a16="http://schemas.microsoft.com/office/drawing/2014/main" id="{4F45E8B1-5D32-A30B-880C-C8B09F3F5CFC}"/>
              </a:ext>
            </a:extLst>
          </p:cNvPr>
          <p:cNvSpPr txBox="1">
            <a:spLocks noChangeArrowheads="1"/>
          </p:cNvSpPr>
          <p:nvPr/>
        </p:nvSpPr>
        <p:spPr bwMode="auto">
          <a:xfrm>
            <a:off x="1774825" y="5600700"/>
            <a:ext cx="53879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 Bolz Malergeschäft</a:t>
            </a:r>
          </a:p>
          <a:p>
            <a:pPr eaLnBrk="1" hangingPunct="1">
              <a:spcBef>
                <a:spcPct val="0"/>
              </a:spcBef>
              <a:buClrTx/>
              <a:buSzTx/>
              <a:buFontTx/>
              <a:buNone/>
            </a:pPr>
            <a:r>
              <a:rPr lang="de-DE" altLang="de-DE" sz="2000">
                <a:solidFill>
                  <a:srgbClr val="FFCC00"/>
                </a:solidFill>
                <a:latin typeface="Century Gothic" panose="020B0502020202020204" pitchFamily="34" charset="0"/>
              </a:rPr>
              <a:t> </a:t>
            </a:r>
            <a:endParaRPr lang="de-CH" altLang="de-DE" sz="2000">
              <a:solidFill>
                <a:srgbClr val="FFCC00"/>
              </a:solidFill>
              <a:latin typeface="Century Gothic" panose="020B0502020202020204" pitchFamily="34" charset="0"/>
            </a:endParaRPr>
          </a:p>
        </p:txBody>
      </p:sp>
      <p:sp>
        <p:nvSpPr>
          <p:cNvPr id="70661" name="Textfeld 5">
            <a:extLst>
              <a:ext uri="{FF2B5EF4-FFF2-40B4-BE49-F238E27FC236}">
                <a16:creationId xmlns:a16="http://schemas.microsoft.com/office/drawing/2014/main" id="{20D19C43-D483-26FD-98E5-CBA138E96DDB}"/>
              </a:ext>
            </a:extLst>
          </p:cNvPr>
          <p:cNvSpPr txBox="1">
            <a:spLocks noChangeArrowheads="1"/>
          </p:cNvSpPr>
          <p:nvPr/>
        </p:nvSpPr>
        <p:spPr bwMode="auto">
          <a:xfrm>
            <a:off x="17748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216 Punkte</a:t>
            </a:r>
          </a:p>
        </p:txBody>
      </p:sp>
      <p:sp>
        <p:nvSpPr>
          <p:cNvPr id="70662" name="Textfeld 6">
            <a:extLst>
              <a:ext uri="{FF2B5EF4-FFF2-40B4-BE49-F238E27FC236}">
                <a16:creationId xmlns:a16="http://schemas.microsoft.com/office/drawing/2014/main" id="{AB55D262-0A46-3374-4AE0-73C76541AA4D}"/>
              </a:ext>
            </a:extLst>
          </p:cNvPr>
          <p:cNvSpPr txBox="1">
            <a:spLocks noChangeArrowheads="1"/>
          </p:cNvSpPr>
          <p:nvPr/>
        </p:nvSpPr>
        <p:spPr bwMode="auto">
          <a:xfrm>
            <a:off x="1774825" y="3933825"/>
            <a:ext cx="4176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en-US" altLang="de-DE" sz="3600">
                <a:solidFill>
                  <a:srgbClr val="FFCC00"/>
                </a:solidFill>
                <a:latin typeface="Century Gothic" panose="020B0502020202020204" pitchFamily="34" charset="0"/>
              </a:rPr>
              <a:t>Mother Road</a:t>
            </a:r>
            <a:endParaRPr lang="de-CH" altLang="de-DE" sz="3600">
              <a:solidFill>
                <a:srgbClr val="FFCC00"/>
              </a:solidFill>
              <a:latin typeface="Century Gothic" panose="020B0502020202020204" pitchFamily="34" charset="0"/>
            </a:endParaRPr>
          </a:p>
        </p:txBody>
      </p:sp>
      <p:sp>
        <p:nvSpPr>
          <p:cNvPr id="70663" name="Fußzeilenplatzhalter 1">
            <a:extLst>
              <a:ext uri="{FF2B5EF4-FFF2-40B4-BE49-F238E27FC236}">
                <a16:creationId xmlns:a16="http://schemas.microsoft.com/office/drawing/2014/main" id="{0E919A16-59DD-492E-2E5C-03296A45A23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70664" name="Grafik 2">
            <a:extLst>
              <a:ext uri="{FF2B5EF4-FFF2-40B4-BE49-F238E27FC236}">
                <a16:creationId xmlns:a16="http://schemas.microsoft.com/office/drawing/2014/main" id="{96905039-7C88-BB58-CAFF-AB1181F6F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56991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6">
            <a:extLst>
              <a:ext uri="{FF2B5EF4-FFF2-40B4-BE49-F238E27FC236}">
                <a16:creationId xmlns:a16="http://schemas.microsoft.com/office/drawing/2014/main" id="{B093EA13-9296-FD9E-E8D9-14D984D79A4E}"/>
              </a:ext>
            </a:extLst>
          </p:cNvPr>
          <p:cNvSpPr txBox="1">
            <a:spLocks noChangeArrowheads="1"/>
          </p:cNvSpPr>
          <p:nvPr/>
        </p:nvSpPr>
        <p:spPr bwMode="auto">
          <a:xfrm>
            <a:off x="1692275" y="5873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1. Rang</a:t>
            </a:r>
          </a:p>
        </p:txBody>
      </p:sp>
      <p:sp>
        <p:nvSpPr>
          <p:cNvPr id="71683" name="Textfeld 3">
            <a:extLst>
              <a:ext uri="{FF2B5EF4-FFF2-40B4-BE49-F238E27FC236}">
                <a16:creationId xmlns:a16="http://schemas.microsoft.com/office/drawing/2014/main" id="{8F9044E8-9E39-FC70-B220-DDDA888073CE}"/>
              </a:ext>
            </a:extLst>
          </p:cNvPr>
          <p:cNvSpPr txBox="1">
            <a:spLocks noChangeArrowheads="1"/>
          </p:cNvSpPr>
          <p:nvPr/>
        </p:nvSpPr>
        <p:spPr bwMode="auto">
          <a:xfrm>
            <a:off x="1774825" y="2551113"/>
            <a:ext cx="47529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 typeface="Wingdings" panose="05000000000000000000" pitchFamily="2" charset="2"/>
              <a:buNone/>
            </a:pPr>
            <a:r>
              <a:rPr lang="de-CH" altLang="de-DE" sz="3600" dirty="0">
                <a:solidFill>
                  <a:srgbClr val="FFFF7D"/>
                </a:solidFill>
                <a:latin typeface="Century Gothic" panose="020B0502020202020204" pitchFamily="34" charset="0"/>
              </a:rPr>
              <a:t>Alexandra</a:t>
            </a:r>
            <a:br>
              <a:rPr lang="de-CH" altLang="de-DE" sz="3600" dirty="0">
                <a:solidFill>
                  <a:srgbClr val="FFFF7D"/>
                </a:solidFill>
                <a:latin typeface="Century Gothic" panose="020B0502020202020204" pitchFamily="34" charset="0"/>
              </a:rPr>
            </a:br>
            <a:r>
              <a:rPr lang="de-CH" altLang="de-DE" sz="3600" dirty="0">
                <a:solidFill>
                  <a:srgbClr val="FFFF7D"/>
                </a:solidFill>
                <a:latin typeface="Century Gothic" panose="020B0502020202020204" pitchFamily="34" charset="0"/>
              </a:rPr>
              <a:t>Capaul	</a:t>
            </a:r>
          </a:p>
        </p:txBody>
      </p:sp>
      <p:sp>
        <p:nvSpPr>
          <p:cNvPr id="71684" name="Textfeld 4">
            <a:extLst>
              <a:ext uri="{FF2B5EF4-FFF2-40B4-BE49-F238E27FC236}">
                <a16:creationId xmlns:a16="http://schemas.microsoft.com/office/drawing/2014/main" id="{B60FF40A-BD96-8C47-16BD-524087C3A23A}"/>
              </a:ext>
            </a:extLst>
          </p:cNvPr>
          <p:cNvSpPr txBox="1">
            <a:spLocks noChangeArrowheads="1"/>
          </p:cNvSpPr>
          <p:nvPr/>
        </p:nvSpPr>
        <p:spPr bwMode="auto">
          <a:xfrm>
            <a:off x="1746250" y="5730875"/>
            <a:ext cx="51419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 </a:t>
            </a:r>
            <a:br>
              <a:rPr lang="de-CH" altLang="de-DE" sz="2000" dirty="0">
                <a:solidFill>
                  <a:srgbClr val="FFCC00"/>
                </a:solidFill>
                <a:latin typeface="Century Gothic" panose="020B0502020202020204" pitchFamily="34" charset="0"/>
              </a:rPr>
            </a:br>
            <a:r>
              <a:rPr lang="de-CH" altLang="de-DE" sz="2000" dirty="0">
                <a:solidFill>
                  <a:srgbClr val="FFCC00"/>
                </a:solidFill>
                <a:latin typeface="Century Gothic" panose="020B0502020202020204" pitchFamily="34" charset="0"/>
              </a:rPr>
              <a:t>Fontana &amp; Fontana AG</a:t>
            </a:r>
          </a:p>
        </p:txBody>
      </p:sp>
      <p:sp>
        <p:nvSpPr>
          <p:cNvPr id="71685" name="Textfeld 5">
            <a:extLst>
              <a:ext uri="{FF2B5EF4-FFF2-40B4-BE49-F238E27FC236}">
                <a16:creationId xmlns:a16="http://schemas.microsoft.com/office/drawing/2014/main" id="{ACB640BE-6073-BAEE-FA27-69ABD12211A5}"/>
              </a:ext>
            </a:extLst>
          </p:cNvPr>
          <p:cNvSpPr txBox="1">
            <a:spLocks noChangeArrowheads="1"/>
          </p:cNvSpPr>
          <p:nvPr/>
        </p:nvSpPr>
        <p:spPr bwMode="auto">
          <a:xfrm>
            <a:off x="1701800" y="1644650"/>
            <a:ext cx="3457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232 Punkte</a:t>
            </a:r>
          </a:p>
        </p:txBody>
      </p:sp>
      <p:sp>
        <p:nvSpPr>
          <p:cNvPr id="71686" name="Textfeld 6">
            <a:extLst>
              <a:ext uri="{FF2B5EF4-FFF2-40B4-BE49-F238E27FC236}">
                <a16:creationId xmlns:a16="http://schemas.microsoft.com/office/drawing/2014/main" id="{217FE5F5-B343-E044-7906-B03D5272AC59}"/>
              </a:ext>
            </a:extLst>
          </p:cNvPr>
          <p:cNvSpPr txBox="1">
            <a:spLocks noChangeArrowheads="1"/>
          </p:cNvSpPr>
          <p:nvPr/>
        </p:nvSpPr>
        <p:spPr bwMode="auto">
          <a:xfrm>
            <a:off x="1744663" y="3948113"/>
            <a:ext cx="65833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p>
          <a:p>
            <a:pPr eaLnBrk="1" hangingPunct="1">
              <a:spcBef>
                <a:spcPct val="0"/>
              </a:spcBef>
              <a:buClrTx/>
              <a:buSzTx/>
              <a:buFontTx/>
              <a:buNone/>
            </a:pPr>
            <a:r>
              <a:rPr lang="de-CH" altLang="de-DE" sz="3600" dirty="0">
                <a:solidFill>
                  <a:srgbClr val="FFCC00"/>
                </a:solidFill>
                <a:latin typeface="Century Gothic" panose="020B0502020202020204" pitchFamily="34" charset="0"/>
              </a:rPr>
              <a:t>Ätna</a:t>
            </a:r>
          </a:p>
        </p:txBody>
      </p:sp>
      <p:sp>
        <p:nvSpPr>
          <p:cNvPr id="71687" name="Fußzeilenplatzhalter 1">
            <a:extLst>
              <a:ext uri="{FF2B5EF4-FFF2-40B4-BE49-F238E27FC236}">
                <a16:creationId xmlns:a16="http://schemas.microsoft.com/office/drawing/2014/main" id="{EEB9CAAD-A70B-B17B-D9F1-C92765912F0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71688" name="Grafik 2">
            <a:extLst>
              <a:ext uri="{FF2B5EF4-FFF2-40B4-BE49-F238E27FC236}">
                <a16:creationId xmlns:a16="http://schemas.microsoft.com/office/drawing/2014/main" id="{2B05455B-C2C8-1BEC-34D8-448D15217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8896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feld 4">
            <a:extLst>
              <a:ext uri="{FF2B5EF4-FFF2-40B4-BE49-F238E27FC236}">
                <a16:creationId xmlns:a16="http://schemas.microsoft.com/office/drawing/2014/main" id="{E87699BF-F80A-736D-5FF0-5DC1FFA43AF6}"/>
              </a:ext>
            </a:extLst>
          </p:cNvPr>
          <p:cNvSpPr txBox="1">
            <a:spLocks noChangeArrowheads="1"/>
          </p:cNvSpPr>
          <p:nvPr/>
        </p:nvSpPr>
        <p:spPr bwMode="auto">
          <a:xfrm>
            <a:off x="911225" y="5559425"/>
            <a:ext cx="5464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 </a:t>
            </a:r>
          </a:p>
          <a:p>
            <a:pPr eaLnBrk="1" hangingPunct="1">
              <a:spcBef>
                <a:spcPct val="0"/>
              </a:spcBef>
              <a:buClrTx/>
              <a:buSzTx/>
              <a:buFontTx/>
              <a:buNone/>
            </a:pPr>
            <a:r>
              <a:rPr lang="de-CH" altLang="de-DE" sz="2000" dirty="0">
                <a:solidFill>
                  <a:srgbClr val="FFCC00"/>
                </a:solidFill>
                <a:latin typeface="Century Gothic" panose="020B0502020202020204" pitchFamily="34" charset="0"/>
              </a:rPr>
              <a:t>Fontana &amp; Fontana AG</a:t>
            </a:r>
            <a:endParaRPr lang="de-DE" altLang="de-DE" sz="2000" dirty="0">
              <a:solidFill>
                <a:srgbClr val="FFCC00"/>
              </a:solidFill>
              <a:latin typeface="Century Gothic" panose="020B0502020202020204" pitchFamily="34" charset="0"/>
            </a:endParaRPr>
          </a:p>
        </p:txBody>
      </p:sp>
      <p:sp>
        <p:nvSpPr>
          <p:cNvPr id="72707" name="Textfeld 6">
            <a:extLst>
              <a:ext uri="{FF2B5EF4-FFF2-40B4-BE49-F238E27FC236}">
                <a16:creationId xmlns:a16="http://schemas.microsoft.com/office/drawing/2014/main" id="{65ECDABD-43F5-87BC-79A4-599CBDF48C19}"/>
              </a:ext>
            </a:extLst>
          </p:cNvPr>
          <p:cNvSpPr txBox="1">
            <a:spLocks noChangeArrowheads="1"/>
          </p:cNvSpPr>
          <p:nvPr/>
        </p:nvSpPr>
        <p:spPr bwMode="auto">
          <a:xfrm>
            <a:off x="911225" y="4173538"/>
            <a:ext cx="4537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p>
          <a:p>
            <a:pPr eaLnBrk="1" hangingPunct="1">
              <a:spcBef>
                <a:spcPct val="0"/>
              </a:spcBef>
              <a:buClrTx/>
              <a:buSzTx/>
              <a:buFontTx/>
              <a:buNone/>
            </a:pPr>
            <a:r>
              <a:rPr lang="de-CH" altLang="de-DE" sz="3600" dirty="0">
                <a:solidFill>
                  <a:srgbClr val="FFCC00"/>
                </a:solidFill>
                <a:latin typeface="Century Gothic" panose="020B0502020202020204" pitchFamily="34" charset="0"/>
              </a:rPr>
              <a:t>Ätna</a:t>
            </a:r>
          </a:p>
        </p:txBody>
      </p:sp>
      <p:sp>
        <p:nvSpPr>
          <p:cNvPr id="72708" name="Fußzeilenplatzhalter 1">
            <a:extLst>
              <a:ext uri="{FF2B5EF4-FFF2-40B4-BE49-F238E27FC236}">
                <a16:creationId xmlns:a16="http://schemas.microsoft.com/office/drawing/2014/main" id="{FE6B1484-86CE-F51A-6F56-4D70FCCCAED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72709" name="Text Box 6">
            <a:extLst>
              <a:ext uri="{FF2B5EF4-FFF2-40B4-BE49-F238E27FC236}">
                <a16:creationId xmlns:a16="http://schemas.microsoft.com/office/drawing/2014/main" id="{56C601ED-4D34-FF82-C44F-1B222924EA8D}"/>
              </a:ext>
            </a:extLst>
          </p:cNvPr>
          <p:cNvSpPr txBox="1">
            <a:spLocks noChangeArrowheads="1"/>
          </p:cNvSpPr>
          <p:nvPr/>
        </p:nvSpPr>
        <p:spPr bwMode="auto">
          <a:xfrm>
            <a:off x="911225" y="333375"/>
            <a:ext cx="37496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800" b="1">
                <a:solidFill>
                  <a:srgbClr val="FFCC00"/>
                </a:solidFill>
                <a:latin typeface="Century Gothic" panose="020B0502020202020204" pitchFamily="34" charset="0"/>
              </a:rPr>
              <a:t>Siegerin Publikums-</a:t>
            </a:r>
            <a:br>
              <a:rPr lang="de-CH" altLang="de-DE" sz="4800" b="1">
                <a:solidFill>
                  <a:srgbClr val="FFCC00"/>
                </a:solidFill>
                <a:latin typeface="Century Gothic" panose="020B0502020202020204" pitchFamily="34" charset="0"/>
              </a:rPr>
            </a:br>
            <a:r>
              <a:rPr lang="de-CH" altLang="de-DE" sz="4800" b="1">
                <a:solidFill>
                  <a:srgbClr val="FFCC00"/>
                </a:solidFill>
                <a:latin typeface="Century Gothic" panose="020B0502020202020204" pitchFamily="34" charset="0"/>
              </a:rPr>
              <a:t>voting</a:t>
            </a:r>
          </a:p>
        </p:txBody>
      </p:sp>
      <p:sp>
        <p:nvSpPr>
          <p:cNvPr id="72710" name="Textfeld 1">
            <a:extLst>
              <a:ext uri="{FF2B5EF4-FFF2-40B4-BE49-F238E27FC236}">
                <a16:creationId xmlns:a16="http://schemas.microsoft.com/office/drawing/2014/main" id="{3A3DB82A-AAB5-2D02-03FD-A4460FEF0474}"/>
              </a:ext>
            </a:extLst>
          </p:cNvPr>
          <p:cNvSpPr txBox="1">
            <a:spLocks noChangeArrowheads="1"/>
          </p:cNvSpPr>
          <p:nvPr/>
        </p:nvSpPr>
        <p:spPr bwMode="auto">
          <a:xfrm>
            <a:off x="911225" y="2827338"/>
            <a:ext cx="33035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3600" dirty="0">
                <a:solidFill>
                  <a:srgbClr val="FFFF7D"/>
                </a:solidFill>
                <a:latin typeface="Century Gothic" panose="020B0502020202020204" pitchFamily="34" charset="0"/>
              </a:rPr>
              <a:t>Alexandra</a:t>
            </a:r>
            <a:br>
              <a:rPr lang="de-CH" altLang="de-DE" sz="3600" dirty="0">
                <a:solidFill>
                  <a:srgbClr val="FFFF7D"/>
                </a:solidFill>
                <a:latin typeface="Century Gothic" panose="020B0502020202020204" pitchFamily="34" charset="0"/>
              </a:rPr>
            </a:br>
            <a:r>
              <a:rPr lang="de-CH" altLang="de-DE" sz="3600" dirty="0">
                <a:solidFill>
                  <a:srgbClr val="FFFF7D"/>
                </a:solidFill>
                <a:latin typeface="Century Gothic" panose="020B0502020202020204" pitchFamily="34" charset="0"/>
              </a:rPr>
              <a:t>Capaul</a:t>
            </a:r>
            <a:endParaRPr lang="de-CH" altLang="de-DE" sz="3600" dirty="0">
              <a:solidFill>
                <a:srgbClr val="FFCC00"/>
              </a:solidFill>
              <a:latin typeface="Century Gothic" panose="020B0502020202020204" pitchFamily="34" charset="0"/>
            </a:endParaRPr>
          </a:p>
        </p:txBody>
      </p:sp>
      <p:pic>
        <p:nvPicPr>
          <p:cNvPr id="2" name="Grafik 2">
            <a:extLst>
              <a:ext uri="{FF2B5EF4-FFF2-40B4-BE49-F238E27FC236}">
                <a16:creationId xmlns:a16="http://schemas.microsoft.com/office/drawing/2014/main" id="{DDCB101F-7CDA-6A86-4D41-55EB05E80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8896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a:extLst>
              <a:ext uri="{FF2B5EF4-FFF2-40B4-BE49-F238E27FC236}">
                <a16:creationId xmlns:a16="http://schemas.microsoft.com/office/drawing/2014/main" id="{DD662EAD-306C-B503-43A5-00012F5045ED}"/>
              </a:ext>
            </a:extLst>
          </p:cNvPr>
          <p:cNvSpPr txBox="1">
            <a:spLocks noChangeArrowheads="1"/>
          </p:cNvSpPr>
          <p:nvPr/>
        </p:nvSpPr>
        <p:spPr bwMode="auto">
          <a:xfrm>
            <a:off x="1524000" y="765175"/>
            <a:ext cx="9144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5800"/>
              </a:spcBef>
              <a:buClrTx/>
              <a:buSzTx/>
              <a:buFont typeface="Wingdings" panose="05000000000000000000" pitchFamily="2" charset="2"/>
              <a:buNone/>
            </a:pPr>
            <a:r>
              <a:rPr lang="de-CH" altLang="de-DE" sz="9600">
                <a:solidFill>
                  <a:srgbClr val="FFCC00"/>
                </a:solidFill>
                <a:latin typeface="Century Gothic" panose="020B0502020202020204" pitchFamily="34" charset="0"/>
              </a:rPr>
              <a:t>3. Lehrjahr</a:t>
            </a:r>
          </a:p>
        </p:txBody>
      </p:sp>
      <p:sp>
        <p:nvSpPr>
          <p:cNvPr id="73731" name="Fußzeilenplatzhalter 1">
            <a:extLst>
              <a:ext uri="{FF2B5EF4-FFF2-40B4-BE49-F238E27FC236}">
                <a16:creationId xmlns:a16="http://schemas.microsoft.com/office/drawing/2014/main" id="{C8BBBE9D-BCE2-431E-6190-27934479410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3" name="Grafik 2">
            <a:extLst>
              <a:ext uri="{FF2B5EF4-FFF2-40B4-BE49-F238E27FC236}">
                <a16:creationId xmlns:a16="http://schemas.microsoft.com/office/drawing/2014/main" id="{18C17ACF-12E6-0813-D0B5-D711D2665258}"/>
              </a:ext>
            </a:extLst>
          </p:cNvPr>
          <p:cNvPicPr>
            <a:picLocks noChangeAspect="1"/>
          </p:cNvPicPr>
          <p:nvPr/>
        </p:nvPicPr>
        <p:blipFill>
          <a:blip r:embed="rId2"/>
          <a:stretch>
            <a:fillRect/>
          </a:stretch>
        </p:blipFill>
        <p:spPr>
          <a:xfrm>
            <a:off x="263352" y="2044924"/>
            <a:ext cx="10530641" cy="403991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Fußzeilenplatzhalter 2">
            <a:extLst>
              <a:ext uri="{FF2B5EF4-FFF2-40B4-BE49-F238E27FC236}">
                <a16:creationId xmlns:a16="http://schemas.microsoft.com/office/drawing/2014/main" id="{C8087729-11C0-3C80-5695-ED18C0C2D37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2" name="Rectangle 2">
            <a:extLst>
              <a:ext uri="{FF2B5EF4-FFF2-40B4-BE49-F238E27FC236}">
                <a16:creationId xmlns:a16="http://schemas.microsoft.com/office/drawing/2014/main" id="{6F244952-F067-EDC7-F8AB-0D3109256928}"/>
              </a:ext>
            </a:extLst>
          </p:cNvPr>
          <p:cNvSpPr txBox="1">
            <a:spLocks noGrp="1"/>
          </p:cNvSpPr>
          <p:nvPr>
            <p:ph type="title" idx="4294967295"/>
          </p:nvPr>
        </p:nvSpPr>
        <p:spPr>
          <a:xfrm>
            <a:off x="623888" y="404813"/>
            <a:ext cx="11160125" cy="4959350"/>
          </a:xfrm>
        </p:spPr>
        <p:txBody>
          <a:bodyPr numCol="1" anchor="t" anchorCtr="0">
            <a:prstTxWarp prst="textNoShape">
              <a:avLst/>
            </a:prstTxWarp>
          </a:bodyPr>
          <a:lstStyle/>
          <a:p>
            <a:pPr algn="l">
              <a:tabLst>
                <a:tab pos="1257300" algn="l"/>
              </a:tabLst>
              <a:defRPr/>
            </a:pPr>
            <a:r>
              <a:rPr altLang="de-DE" sz="2800" b="1" dirty="0">
                <a:solidFill>
                  <a:srgbClr val="FFCC00"/>
                </a:solidFill>
                <a:effectLst/>
                <a:latin typeface="Arial" panose="020B0604020202020204" pitchFamily="34" charset="0"/>
                <a:cs typeface="Arial" panose="020B0604020202020204" pitchFamily="34" charset="0"/>
              </a:rPr>
              <a:t>Auszug aus den </a:t>
            </a:r>
            <a:br>
              <a:rPr altLang="de-DE" sz="2800" b="1" dirty="0">
                <a:solidFill>
                  <a:srgbClr val="FFCC00"/>
                </a:solidFill>
                <a:effectLst/>
                <a:latin typeface="Arial" panose="020B0604020202020204" pitchFamily="34" charset="0"/>
                <a:cs typeface="Arial" panose="020B0604020202020204" pitchFamily="34" charset="0"/>
              </a:rPr>
            </a:br>
            <a:r>
              <a:rPr altLang="de-DE" sz="2800" b="1" dirty="0">
                <a:solidFill>
                  <a:srgbClr val="FFCC00"/>
                </a:solidFill>
                <a:effectLst/>
                <a:latin typeface="Arial" panose="020B0604020202020204" pitchFamily="34" charset="0"/>
                <a:cs typeface="Arial" panose="020B0604020202020204" pitchFamily="34" charset="0"/>
              </a:rPr>
              <a:t>Wettbewerbsbestimmungen Maler 3. Lehrjahr</a:t>
            </a:r>
            <a:r>
              <a:rPr altLang="de-DE" sz="2400" b="1" dirty="0">
                <a:solidFill>
                  <a:srgbClr val="FFCC00"/>
                </a:solidFill>
                <a:effectLst/>
                <a:latin typeface="Arial" panose="020B0604020202020204" pitchFamily="34" charset="0"/>
                <a:cs typeface="Arial" panose="020B0604020202020204" pitchFamily="34" charset="0"/>
              </a:rPr>
              <a:t> </a:t>
            </a:r>
            <a:br>
              <a:rPr altLang="de-DE" sz="2400" dirty="0">
                <a:solidFill>
                  <a:srgbClr val="FFCC00"/>
                </a:solidFill>
                <a:effectLst>
                  <a:outerShdw blurRad="38100" dist="38100" dir="2700000" algn="tl">
                    <a:srgbClr val="C0C0C0"/>
                  </a:outerShdw>
                </a:effectLst>
                <a:latin typeface="Arial" panose="020B0604020202020204" pitchFamily="34" charset="0"/>
                <a:cs typeface="Times New Roman" panose="02020603050405020304" pitchFamily="18" charset="0"/>
              </a:rPr>
            </a:br>
            <a:br>
              <a:rPr altLang="de-DE" sz="1100" dirty="0">
                <a:solidFill>
                  <a:srgbClr val="FFFFFF"/>
                </a:solidFill>
                <a:effectLst>
                  <a:outerShdw blurRad="38100" dist="38100" dir="2700000" algn="tl">
                    <a:srgbClr val="C0C0C0"/>
                  </a:outerShdw>
                </a:effectLst>
                <a:latin typeface="Arial" panose="020B0604020202020204" pitchFamily="34" charset="0"/>
                <a:cs typeface="Times New Roman" panose="02020603050405020304" pitchFamily="18" charset="0"/>
              </a:rPr>
            </a:br>
            <a:r>
              <a:rPr lang="de-CH" altLang="de-DE" sz="2800" b="1" dirty="0">
                <a:solidFill>
                  <a:srgbClr val="FFFF00"/>
                </a:solidFill>
                <a:effectLst/>
                <a:latin typeface="Arial" panose="020B0604020202020204" pitchFamily="34" charset="0"/>
                <a:cs typeface="Arial" panose="020B0604020202020204" pitchFamily="34" charset="0"/>
              </a:rPr>
              <a:t>Gestaltung Bistrotischblatt      </a:t>
            </a:r>
            <a:br>
              <a:rPr lang="de-CH" altLang="de-DE" sz="2800" b="1" dirty="0">
                <a:solidFill>
                  <a:srgbClr val="FFFF00"/>
                </a:solidFill>
                <a:effectLst/>
                <a:latin typeface="Arial" panose="020B0604020202020204" pitchFamily="34" charset="0"/>
                <a:cs typeface="Arial" panose="020B0604020202020204" pitchFamily="34" charset="0"/>
              </a:rPr>
            </a:br>
            <a:r>
              <a:rPr lang="de-CH" altLang="de-DE" sz="2800" b="1" dirty="0">
                <a:solidFill>
                  <a:srgbClr val="FFFF00"/>
                </a:solidFill>
                <a:effectLst/>
                <a:latin typeface="Arial" panose="020B0604020202020204" pitchFamily="34" charset="0"/>
                <a:cs typeface="Arial" panose="020B0604020202020204" pitchFamily="34" charset="0"/>
              </a:rPr>
              <a:t>Thema: Nachtleben</a:t>
            </a:r>
            <a:r>
              <a:rPr altLang="de-DE" sz="2800" b="1" dirty="0">
                <a:solidFill>
                  <a:srgbClr val="FFFF00"/>
                </a:solidFill>
                <a:effectLst/>
                <a:latin typeface="Arial" panose="020B0604020202020204" pitchFamily="34" charset="0"/>
                <a:cs typeface="Arial" panose="020B0604020202020204" pitchFamily="34" charset="0"/>
              </a:rPr>
              <a:t>	</a:t>
            </a:r>
            <a:br>
              <a:rPr altLang="de-DE" sz="2800" b="1" dirty="0">
                <a:solidFill>
                  <a:srgbClr val="FFFF00"/>
                </a:solidFill>
                <a:effectLst/>
                <a:latin typeface="Arial" panose="020B0604020202020204" pitchFamily="34" charset="0"/>
                <a:cs typeface="Arial" panose="020B0604020202020204" pitchFamily="34" charset="0"/>
              </a:rPr>
            </a:br>
            <a:br>
              <a:rPr altLang="de-DE" sz="2800" b="1" dirty="0">
                <a:solidFill>
                  <a:srgbClr val="FFFF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Der Bistrotisch muss allseitig vollflächig deckend, im Glanzgrad </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«Glanz - Hochglanz», in einem oder mehreren neuen Farbtönen gespritzt werden.</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Die Oberseite des Bistrotisches gestalten Sie zum Thema Nachtleben. </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Als Dekorationselement applizieren Sie auf dem </a:t>
            </a:r>
            <a:r>
              <a:rPr altLang="de-DE" sz="2000" dirty="0" err="1">
                <a:solidFill>
                  <a:srgbClr val="FFC000"/>
                </a:solidFill>
                <a:effectLst/>
                <a:latin typeface="Arial" panose="020B0604020202020204" pitchFamily="34" charset="0"/>
                <a:cs typeface="Arial" panose="020B0604020202020204" pitchFamily="34" charset="0"/>
              </a:rPr>
              <a:t>Aussenrand</a:t>
            </a:r>
            <a:r>
              <a:rPr altLang="de-DE" sz="2000" dirty="0">
                <a:solidFill>
                  <a:srgbClr val="FFC000"/>
                </a:solidFill>
                <a:effectLst/>
                <a:latin typeface="Arial" panose="020B0604020202020204" pitchFamily="34" charset="0"/>
                <a:cs typeface="Arial" panose="020B0604020202020204" pitchFamily="34" charset="0"/>
              </a:rPr>
              <a:t> ein frei gewähltes, </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umlaufendes, 15 mm hohes Ornamentband. </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Auf der Unterseite applizieren Sie den nachgemischten Farbton, den Sie als Muster </a:t>
            </a:r>
            <a:br>
              <a:rPr altLang="de-DE" sz="2000" dirty="0">
                <a:solidFill>
                  <a:srgbClr val="FFC000"/>
                </a:solidFill>
                <a:effectLst/>
                <a:latin typeface="Arial" panose="020B0604020202020204" pitchFamily="34" charset="0"/>
                <a:cs typeface="Arial" panose="020B0604020202020204" pitchFamily="34" charset="0"/>
              </a:rPr>
            </a:br>
            <a:r>
              <a:rPr altLang="de-DE" sz="2000" dirty="0">
                <a:solidFill>
                  <a:srgbClr val="FFC000"/>
                </a:solidFill>
                <a:effectLst/>
                <a:latin typeface="Arial" panose="020B0604020202020204" pitchFamily="34" charset="0"/>
                <a:cs typeface="Arial" panose="020B0604020202020204" pitchFamily="34" charset="0"/>
              </a:rPr>
              <a:t>erhalten haben, als Fünfstrahlstern (Pentagramm) mit einem Aussen-Durchmesser von 17 cm.</a:t>
            </a:r>
            <a:br>
              <a:rPr altLang="de-DE" sz="2000" dirty="0">
                <a:solidFill>
                  <a:srgbClr val="FFC000"/>
                </a:solidFill>
                <a:effectLst/>
                <a:latin typeface="Arial" panose="020B0604020202020204" pitchFamily="34" charset="0"/>
                <a:cs typeface="Arial" panose="020B0604020202020204" pitchFamily="34" charset="0"/>
              </a:rPr>
            </a:br>
            <a:br>
              <a:rPr lang="de-CH" sz="1800" dirty="0">
                <a:effectLst/>
                <a:latin typeface="Century Gothic" panose="020B0502020202020204" pitchFamily="34" charset="0"/>
                <a:ea typeface="Symbol" panose="05050102010706020507" pitchFamily="18" charset="2"/>
                <a:cs typeface="Symbol" panose="05050102010706020507" pitchFamily="18" charset="2"/>
              </a:rPr>
            </a:br>
            <a:br>
              <a:rPr lang="de-CH" altLang="de-DE" sz="2200" dirty="0">
                <a:solidFill>
                  <a:srgbClr val="FFC000"/>
                </a:solidFill>
                <a:effectLst/>
                <a:latin typeface="Century Gothic" panose="020B0502020202020204" pitchFamily="34" charset="0"/>
                <a:cs typeface="Times New Roman" panose="02020603050405020304" pitchFamily="18" charset="0"/>
              </a:rPr>
            </a:br>
            <a:br>
              <a:rPr altLang="de-DE" sz="2400" dirty="0">
                <a:effectLst>
                  <a:outerShdw blurRad="38100" dist="38100" dir="2700000" algn="tl">
                    <a:srgbClr val="C0C0C0"/>
                  </a:outerShdw>
                </a:effectLst>
                <a:latin typeface="Arial" panose="020B0604020202020204" pitchFamily="34" charset="0"/>
              </a:rPr>
            </a:br>
            <a:br>
              <a:rPr altLang="de-DE" sz="2400" dirty="0">
                <a:effectLst>
                  <a:outerShdw blurRad="38100" dist="38100" dir="2700000" algn="tl">
                    <a:srgbClr val="C0C0C0"/>
                  </a:outerShdw>
                </a:effectLst>
                <a:latin typeface="Arial" panose="020B0604020202020204" pitchFamily="34" charset="0"/>
              </a:rPr>
            </a:br>
            <a:br>
              <a:rPr lang="de-CH" altLang="de-DE" sz="2000" dirty="0">
                <a:solidFill>
                  <a:schemeClr val="bg1"/>
                </a:solidFill>
                <a:effectLst>
                  <a:outerShdw blurRad="38100" dist="38100" dir="2700000" algn="tl">
                    <a:srgbClr val="C0C0C0"/>
                  </a:outerShdw>
                </a:effectLst>
                <a:latin typeface="Arial" panose="020B0604020202020204" pitchFamily="34" charset="0"/>
                <a:cs typeface="Arial" panose="020B0604020202020204" pitchFamily="34" charset="0"/>
              </a:rPr>
            </a:br>
            <a:br>
              <a:rPr altLang="de-DE" sz="1400" dirty="0">
                <a:effectLst>
                  <a:outerShdw blurRad="38100" dist="38100" dir="2700000" algn="tl">
                    <a:srgbClr val="C0C0C0"/>
                  </a:outerShdw>
                </a:effectLst>
                <a:latin typeface="Arial" panose="020B0604020202020204" pitchFamily="34" charset="0"/>
              </a:rPr>
            </a:br>
            <a:endParaRPr altLang="de-DE" sz="2800" b="1" dirty="0">
              <a:effectLst>
                <a:outerShdw blurRad="38100" dist="38100" dir="2700000" algn="tl">
                  <a:srgbClr val="C0C0C0"/>
                </a:outerShdw>
              </a:effectLst>
              <a:latin typeface="Century Gothic" panose="020B0502020202020204" pitchFamily="34"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ußzeilenplatzhalter 2">
            <a:extLst>
              <a:ext uri="{FF2B5EF4-FFF2-40B4-BE49-F238E27FC236}">
                <a16:creationId xmlns:a16="http://schemas.microsoft.com/office/drawing/2014/main" id="{ABF38748-C66A-906D-0D1B-A1A838B624F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2" name="Rectangle 2">
            <a:extLst>
              <a:ext uri="{FF2B5EF4-FFF2-40B4-BE49-F238E27FC236}">
                <a16:creationId xmlns:a16="http://schemas.microsoft.com/office/drawing/2014/main" id="{85B0337D-C758-DF7A-25B7-8054B52BE514}"/>
              </a:ext>
            </a:extLst>
          </p:cNvPr>
          <p:cNvSpPr txBox="1">
            <a:spLocks noGrp="1"/>
          </p:cNvSpPr>
          <p:nvPr>
            <p:ph type="title" idx="4294967295"/>
          </p:nvPr>
        </p:nvSpPr>
        <p:spPr>
          <a:xfrm>
            <a:off x="1127125" y="655638"/>
            <a:ext cx="11064875" cy="5257800"/>
          </a:xfrm>
        </p:spPr>
        <p:txBody>
          <a:bodyPr numCol="1" anchorCtr="0">
            <a:prstTxWarp prst="textNoShape">
              <a:avLst/>
            </a:prstTxWarp>
          </a:bodyPr>
          <a:lstStyle/>
          <a:p>
            <a:pPr algn="l" eaLnBrk="1">
              <a:tabLst>
                <a:tab pos="355600" algn="l"/>
              </a:tabLst>
              <a:defRPr/>
            </a:pPr>
            <a:br>
              <a:rPr lang="de-CH" altLang="de-DE" sz="2400" b="1" dirty="0">
                <a:solidFill>
                  <a:srgbClr val="FF0000"/>
                </a:solidFill>
                <a:effectLst>
                  <a:outerShdw blurRad="38100" dist="38100" dir="2700000" algn="tl">
                    <a:srgbClr val="C0C0C0"/>
                  </a:outerShdw>
                </a:effectLst>
                <a:latin typeface="Century Gothic" panose="020B0502020202020204" pitchFamily="34" charset="0"/>
              </a:rPr>
            </a:br>
            <a:r>
              <a:rPr lang="de-CH" altLang="de-DE" sz="2400" b="1" dirty="0">
                <a:solidFill>
                  <a:srgbClr val="FFFF00"/>
                </a:solidFill>
                <a:effectLst/>
                <a:latin typeface="Century Gothic" panose="020B0502020202020204" pitchFamily="34" charset="0"/>
              </a:rPr>
              <a:t>Bewertung: </a:t>
            </a:r>
            <a:br>
              <a:rPr lang="de-CH" altLang="de-DE" sz="2400" b="1" dirty="0">
                <a:solidFill>
                  <a:srgbClr val="FF0000"/>
                </a:solidFill>
                <a:effectLst/>
                <a:latin typeface="Century Gothic" panose="020B0502020202020204" pitchFamily="34" charset="0"/>
              </a:rPr>
            </a:br>
            <a:br>
              <a:rPr altLang="de-DE" sz="2000" dirty="0">
                <a:effectLst/>
                <a:latin typeface="Arial" panose="020B0604020202020204" pitchFamily="34" charset="0"/>
              </a:rPr>
            </a:br>
            <a:r>
              <a:rPr altLang="de-DE" sz="3600" b="1" dirty="0">
                <a:effectLst/>
                <a:latin typeface="Arial" panose="020B0604020202020204" pitchFamily="34" charset="0"/>
              </a:rPr>
              <a:t>-	</a:t>
            </a:r>
            <a:r>
              <a:rPr lang="de-CH" altLang="de-DE" sz="3600" b="1" dirty="0">
                <a:effectLst/>
                <a:latin typeface="Century Gothic" panose="020B0502020202020204" pitchFamily="34" charset="0"/>
              </a:rPr>
              <a:t>Sauberkeit 		</a:t>
            </a:r>
            <a:br>
              <a:rPr altLang="de-DE" sz="3600" b="1" dirty="0">
                <a:effectLst/>
                <a:latin typeface="Century Gothic" panose="020B0502020202020204" pitchFamily="34" charset="0"/>
              </a:rPr>
            </a:br>
            <a:r>
              <a:rPr altLang="de-DE" sz="3600" b="1" dirty="0">
                <a:effectLst/>
                <a:latin typeface="Century Gothic" panose="020B0502020202020204" pitchFamily="34" charset="0"/>
              </a:rPr>
              <a:t>- 	</a:t>
            </a:r>
            <a:r>
              <a:rPr lang="de-CH" altLang="de-DE" sz="3600" b="1" dirty="0">
                <a:effectLst/>
                <a:latin typeface="Century Gothic" panose="020B0502020202020204" pitchFamily="34" charset="0"/>
              </a:rPr>
              <a:t>Richtigkeit</a:t>
            </a:r>
            <a:br>
              <a:rPr lang="de-CH" altLang="de-DE" sz="3600" b="1" dirty="0">
                <a:effectLst/>
                <a:latin typeface="Century Gothic" panose="020B0502020202020204" pitchFamily="34" charset="0"/>
              </a:rPr>
            </a:br>
            <a:r>
              <a:rPr lang="de-CH" altLang="de-DE" sz="3600" b="1" dirty="0">
                <a:effectLst/>
                <a:latin typeface="Century Gothic" panose="020B0502020202020204" pitchFamily="34" charset="0"/>
              </a:rPr>
              <a:t>-	Farbton</a:t>
            </a:r>
            <a:br>
              <a:rPr altLang="de-DE" sz="3600" b="1" dirty="0">
                <a:effectLst/>
                <a:latin typeface="Century Gothic" panose="020B0502020202020204" pitchFamily="34" charset="0"/>
              </a:rPr>
            </a:br>
            <a:r>
              <a:rPr altLang="de-DE" sz="3600" b="1" dirty="0">
                <a:effectLst/>
                <a:latin typeface="Century Gothic" panose="020B0502020202020204" pitchFamily="34" charset="0"/>
              </a:rPr>
              <a:t>- 	</a:t>
            </a:r>
            <a:r>
              <a:rPr lang="de-CH" altLang="de-DE" sz="3600" b="1" dirty="0">
                <a:effectLst/>
                <a:latin typeface="Century Gothic" panose="020B0502020202020204" pitchFamily="34" charset="0"/>
              </a:rPr>
              <a:t>Originalität / Gesamteindruck </a:t>
            </a:r>
            <a:br>
              <a:rPr lang="de-CH" altLang="de-DE" sz="3600" b="1" dirty="0">
                <a:effectLst/>
                <a:latin typeface="Century Gothic" panose="020B0502020202020204" pitchFamily="34" charset="0"/>
              </a:rPr>
            </a:br>
            <a:r>
              <a:rPr lang="de-CH" altLang="de-DE" sz="3600" b="1" dirty="0">
                <a:effectLst/>
                <a:latin typeface="Century Gothic" panose="020B0502020202020204" pitchFamily="34" charset="0"/>
              </a:rPr>
              <a:t>	</a:t>
            </a:r>
            <a:r>
              <a:rPr lang="de-CH" altLang="de-DE" sz="2000" b="1" dirty="0">
                <a:effectLst/>
                <a:latin typeface="Century Gothic" panose="020B0502020202020204" pitchFamily="34" charset="0"/>
              </a:rPr>
              <a:t>(zählt doppelt)</a:t>
            </a:r>
            <a:br>
              <a:rPr altLang="de-DE" sz="3600" b="1" dirty="0">
                <a:effectLst/>
                <a:latin typeface="Century Gothic" panose="020B0502020202020204" pitchFamily="34" charset="0"/>
              </a:rPr>
            </a:br>
            <a:r>
              <a:rPr altLang="de-DE" sz="2000" b="1" dirty="0">
                <a:effectLst/>
                <a:latin typeface="Century Gothic" panose="020B0502020202020204" pitchFamily="34" charset="0"/>
              </a:rPr>
              <a:t> </a:t>
            </a:r>
            <a:br>
              <a:rPr altLang="de-DE" sz="2000" dirty="0">
                <a:effectLst/>
                <a:latin typeface="Century Gothic" panose="020B0502020202020204" pitchFamily="34" charset="0"/>
              </a:rPr>
            </a:br>
            <a:br>
              <a:rPr altLang="de-DE" sz="2000" dirty="0">
                <a:effectLst/>
                <a:latin typeface="Century Gothic" panose="020B0502020202020204" pitchFamily="34" charset="0"/>
              </a:rPr>
            </a:br>
            <a:r>
              <a:rPr altLang="de-DE" sz="3600" b="1" dirty="0">
                <a:solidFill>
                  <a:srgbClr val="FFFF00"/>
                </a:solidFill>
                <a:effectLst/>
                <a:latin typeface="Century Gothic" panose="020B0502020202020204" pitchFamily="34" charset="0"/>
              </a:rPr>
              <a:t>Maximale Punktzahl </a:t>
            </a:r>
            <a:r>
              <a:rPr lang="de-CH" altLang="de-DE" sz="3600" b="1" dirty="0">
                <a:solidFill>
                  <a:srgbClr val="FFFF00"/>
                </a:solidFill>
                <a:effectLst/>
                <a:latin typeface="Century Gothic" panose="020B0502020202020204" pitchFamily="34" charset="0"/>
              </a:rPr>
              <a:t>30</a:t>
            </a:r>
            <a:r>
              <a:rPr altLang="de-DE" sz="3600" b="1" dirty="0">
                <a:solidFill>
                  <a:srgbClr val="FFFF00"/>
                </a:solidFill>
                <a:effectLst/>
                <a:latin typeface="Century Gothic" panose="020B0502020202020204" pitchFamily="34" charset="0"/>
              </a:rPr>
              <a:t>0</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a:extLst>
              <a:ext uri="{FF2B5EF4-FFF2-40B4-BE49-F238E27FC236}">
                <a16:creationId xmlns:a16="http://schemas.microsoft.com/office/drawing/2014/main" id="{AFF1A2CD-E9AA-1731-6587-496144FED123}"/>
              </a:ext>
            </a:extLst>
          </p:cNvPr>
          <p:cNvSpPr txBox="1">
            <a:spLocks noChangeArrowheads="1"/>
          </p:cNvSpPr>
          <p:nvPr/>
        </p:nvSpPr>
        <p:spPr bwMode="auto">
          <a:xfrm>
            <a:off x="1524000" y="1844675"/>
            <a:ext cx="914400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11000">
                <a:solidFill>
                  <a:srgbClr val="FFCC00"/>
                </a:solidFill>
                <a:latin typeface="Century Gothic" panose="020B0502020202020204" pitchFamily="34" charset="0"/>
              </a:rPr>
              <a:t>25.-11. Rang</a:t>
            </a:r>
          </a:p>
        </p:txBody>
      </p:sp>
      <p:sp>
        <p:nvSpPr>
          <p:cNvPr id="76803" name="Fußzeilenplatzhalter 1">
            <a:extLst>
              <a:ext uri="{FF2B5EF4-FFF2-40B4-BE49-F238E27FC236}">
                <a16:creationId xmlns:a16="http://schemas.microsoft.com/office/drawing/2014/main" id="{8D0C647F-C24B-0390-7B18-A43B900C885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ußzeilenplatzhalter 1">
            <a:extLst>
              <a:ext uri="{FF2B5EF4-FFF2-40B4-BE49-F238E27FC236}">
                <a16:creationId xmlns:a16="http://schemas.microsoft.com/office/drawing/2014/main" id="{BCD8B2AE-3DF8-EF41-C506-A2BACFD1951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5" name="Tabelle 4">
            <a:extLst>
              <a:ext uri="{FF2B5EF4-FFF2-40B4-BE49-F238E27FC236}">
                <a16:creationId xmlns:a16="http://schemas.microsoft.com/office/drawing/2014/main" id="{F1A20BD7-9E3B-FF9A-B27E-A87A5C54D34E}"/>
              </a:ext>
            </a:extLst>
          </p:cNvPr>
          <p:cNvGraphicFramePr>
            <a:graphicFrameLocks noGrp="1"/>
          </p:cNvGraphicFramePr>
          <p:nvPr/>
        </p:nvGraphicFramePr>
        <p:xfrm>
          <a:off x="479425" y="836613"/>
          <a:ext cx="10945813" cy="5184777"/>
        </p:xfrm>
        <a:graphic>
          <a:graphicData uri="http://schemas.openxmlformats.org/drawingml/2006/table">
            <a:tbl>
              <a:tblPr/>
              <a:tblGrid>
                <a:gridCol w="936100">
                  <a:extLst>
                    <a:ext uri="{9D8B030D-6E8A-4147-A177-3AD203B41FA5}">
                      <a16:colId xmlns:a16="http://schemas.microsoft.com/office/drawing/2014/main" val="20000"/>
                    </a:ext>
                  </a:extLst>
                </a:gridCol>
                <a:gridCol w="1944207">
                  <a:extLst>
                    <a:ext uri="{9D8B030D-6E8A-4147-A177-3AD203B41FA5}">
                      <a16:colId xmlns:a16="http://schemas.microsoft.com/office/drawing/2014/main" val="20001"/>
                    </a:ext>
                  </a:extLst>
                </a:gridCol>
                <a:gridCol w="1842887">
                  <a:extLst>
                    <a:ext uri="{9D8B030D-6E8A-4147-A177-3AD203B41FA5}">
                      <a16:colId xmlns:a16="http://schemas.microsoft.com/office/drawing/2014/main" val="20002"/>
                    </a:ext>
                  </a:extLst>
                </a:gridCol>
                <a:gridCol w="2099196">
                  <a:extLst>
                    <a:ext uri="{9D8B030D-6E8A-4147-A177-3AD203B41FA5}">
                      <a16:colId xmlns:a16="http://schemas.microsoft.com/office/drawing/2014/main" val="20003"/>
                    </a:ext>
                  </a:extLst>
                </a:gridCol>
                <a:gridCol w="4123423">
                  <a:extLst>
                    <a:ext uri="{9D8B030D-6E8A-4147-A177-3AD203B41FA5}">
                      <a16:colId xmlns:a16="http://schemas.microsoft.com/office/drawing/2014/main" val="20004"/>
                    </a:ext>
                  </a:extLst>
                </a:gridCol>
              </a:tblGrid>
              <a:tr h="510270">
                <a:tc>
                  <a:txBody>
                    <a:bodyPr/>
                    <a:lstStyle/>
                    <a:p>
                      <a:pPr algn="ctr" fontAlgn="b"/>
                      <a:r>
                        <a:rPr lang="de-CH" sz="1800" b="1" i="0" u="none" strike="noStrike" dirty="0">
                          <a:effectLst/>
                          <a:latin typeface="Century Gothic" panose="020B0502020202020204" pitchFamily="34" charset="0"/>
                        </a:rPr>
                        <a:t>Rang</a:t>
                      </a:r>
                    </a:p>
                  </a:txBody>
                  <a:tcPr marL="6351" marR="6351"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Kennwort</a:t>
                      </a:r>
                    </a:p>
                  </a:txBody>
                  <a:tcPr marL="6351" marR="6351"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Name</a:t>
                      </a:r>
                    </a:p>
                  </a:txBody>
                  <a:tcPr marL="6351" marR="6351"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Vorname</a:t>
                      </a:r>
                    </a:p>
                  </a:txBody>
                  <a:tcPr marL="6351" marR="6351"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1800" b="1" i="0" u="none" strike="noStrike" dirty="0">
                          <a:effectLst/>
                          <a:latin typeface="Century Gothic" panose="020B0502020202020204" pitchFamily="34" charset="0"/>
                        </a:rPr>
                        <a:t>Lehrbetrieb</a:t>
                      </a:r>
                    </a:p>
                  </a:txBody>
                  <a:tcPr marL="6351" marR="6351" marT="63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510270">
                <a:tc>
                  <a:txBody>
                    <a:bodyPr/>
                    <a:lstStyle/>
                    <a:p>
                      <a:pPr algn="ctr" fontAlgn="b">
                        <a:buNone/>
                      </a:pPr>
                      <a:r>
                        <a:rPr lang="de-CH" sz="2000" b="1" i="0" u="none" strike="noStrike" dirty="0">
                          <a:effectLst/>
                          <a:latin typeface="Century Gothic" panose="020B0502020202020204" pitchFamily="34" charset="0"/>
                        </a:rPr>
                        <a:t>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Elefant2007!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err="1">
                          <a:solidFill>
                            <a:srgbClr val="000000"/>
                          </a:solidFill>
                          <a:effectLst/>
                          <a:latin typeface="Century Gothic" panose="020B0502020202020204" pitchFamily="34" charset="0"/>
                        </a:rPr>
                        <a:t>Kläui</a:t>
                      </a:r>
                      <a:endParaRPr lang="de-CH" sz="2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Chanel Yanice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Keller Malergeschäft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0270">
                <a:tc>
                  <a:txBody>
                    <a:bodyPr/>
                    <a:lstStyle/>
                    <a:p>
                      <a:pPr algn="ctr" fontAlgn="b">
                        <a:buNone/>
                      </a:pPr>
                      <a:r>
                        <a:rPr lang="de-CH" sz="2000" b="1" i="0" u="none" strike="noStrike" dirty="0">
                          <a:effectLst/>
                          <a:latin typeface="Century Gothic" panose="020B0502020202020204" pitchFamily="34" charset="0"/>
                        </a:rPr>
                        <a:t>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Sternenhimmel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err="1">
                          <a:solidFill>
                            <a:srgbClr val="000000"/>
                          </a:solidFill>
                          <a:effectLst/>
                          <a:latin typeface="Century Gothic" panose="020B0502020202020204" pitchFamily="34" charset="0"/>
                        </a:rPr>
                        <a:t>Granwehr</a:t>
                      </a:r>
                      <a:endParaRPr lang="de-CH" sz="2000" b="0" i="0" u="none" strike="noStrike" dirty="0">
                        <a:solidFill>
                          <a:srgbClr val="000000"/>
                        </a:solidFill>
                        <a:effectLst/>
                        <a:latin typeface="Century Gothic" panose="020B0502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Lara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Jakob Buri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0270">
                <a:tc>
                  <a:txBody>
                    <a:bodyPr/>
                    <a:lstStyle/>
                    <a:p>
                      <a:pPr algn="ctr" fontAlgn="b">
                        <a:buNone/>
                      </a:pPr>
                      <a:r>
                        <a:rPr lang="de-CH" sz="2000" b="1" i="0" u="none" strike="noStrike" dirty="0">
                          <a:effectLst/>
                          <a:latin typeface="Century Gothic" panose="020B0502020202020204" pitchFamily="34" charset="0"/>
                        </a:rPr>
                        <a:t>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weister.1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Meister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Nina Emilia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malerhandwerk</a:t>
                      </a:r>
                      <a:r>
                        <a:rPr lang="de-CH" sz="2000" b="0" i="0" u="none" strike="noStrike" dirty="0">
                          <a:effectLst/>
                          <a:latin typeface="Century Gothic" panose="020B0502020202020204" pitchFamily="34" charset="0"/>
                        </a:rPr>
                        <a:t> </a:t>
                      </a:r>
                      <a:r>
                        <a:rPr lang="de-CH" sz="2000" b="0" i="0" u="none" strike="noStrike" dirty="0" err="1">
                          <a:effectLst/>
                          <a:latin typeface="Century Gothic" panose="020B0502020202020204" pitchFamily="34" charset="0"/>
                        </a:rPr>
                        <a:t>keller</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10270">
                <a:tc>
                  <a:txBody>
                    <a:bodyPr/>
                    <a:lstStyle/>
                    <a:p>
                      <a:pPr algn="ctr" fontAlgn="b">
                        <a:buNone/>
                      </a:pPr>
                      <a:r>
                        <a:rPr lang="de-CH" sz="2000" b="1" i="0" u="none" strike="noStrike" dirty="0">
                          <a:effectLst/>
                          <a:latin typeface="Century Gothic" panose="020B0502020202020204" pitchFamily="34" charset="0"/>
                        </a:rPr>
                        <a:t>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Astronaut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Siegenthaler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Alina Sandra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Jakob </a:t>
                      </a:r>
                      <a:r>
                        <a:rPr lang="de-CH" sz="2000" b="0" i="0" u="none" strike="noStrike" dirty="0" err="1">
                          <a:effectLst/>
                          <a:latin typeface="Century Gothic" panose="020B0502020202020204" pitchFamily="34" charset="0"/>
                        </a:rPr>
                        <a:t>Buri</a:t>
                      </a:r>
                      <a:r>
                        <a:rPr lang="de-CH" sz="2000" b="0" i="0" u="none" strike="noStrike" dirty="0">
                          <a:effectLst/>
                          <a:latin typeface="Century Gothic" panose="020B0502020202020204" pitchFamily="34" charset="0"/>
                        </a:rPr>
                        <a:t>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07719">
                <a:tc>
                  <a:txBody>
                    <a:bodyPr/>
                    <a:lstStyle/>
                    <a:p>
                      <a:pPr algn="ctr" fontAlgn="b">
                        <a:buNone/>
                      </a:pPr>
                      <a:r>
                        <a:rPr lang="de-CH" sz="2000" b="1" i="0" u="none" strike="noStrike" dirty="0">
                          <a:effectLst/>
                          <a:latin typeface="Century Gothic" panose="020B0502020202020204" pitchFamily="34" charset="0"/>
                        </a:rPr>
                        <a:t>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R789A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Amann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Rubina</a:t>
                      </a:r>
                      <a:r>
                        <a:rPr lang="de-CH" sz="2000" b="0" i="0" u="none" strike="noStrike" dirty="0">
                          <a:effectLst/>
                          <a:latin typeface="Century Gothic" panose="020B0502020202020204" pitchFamily="34" charset="0"/>
                        </a:rPr>
                        <a:t> Deborah Karin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profimaler.ch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07719">
                <a:tc>
                  <a:txBody>
                    <a:bodyPr/>
                    <a:lstStyle/>
                    <a:p>
                      <a:pPr algn="ctr" fontAlgn="b">
                        <a:buNone/>
                      </a:pPr>
                      <a:r>
                        <a:rPr lang="de-CH" sz="2000" b="1" i="0" u="none" strike="noStrike" dirty="0">
                          <a:effectLst/>
                          <a:latin typeface="Century Gothic" panose="020B0502020202020204" pitchFamily="34" charset="0"/>
                        </a:rPr>
                        <a:t>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2000" b="0" i="0" u="none" strike="noStrike">
                          <a:effectLst/>
                          <a:latin typeface="Century Gothic" panose="020B0502020202020204" pitchFamily="34" charset="0"/>
                        </a:rPr>
                        <a:t>The Dark Side of the Moon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Century Gothic" panose="020B0502020202020204" pitchFamily="34" charset="0"/>
                        </a:rPr>
                        <a:t>Bosshard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Century Gothic" panose="020B0502020202020204" pitchFamily="34" charset="0"/>
                        </a:rPr>
                        <a:t>Maria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effectLst/>
                          <a:latin typeface="Century Gothic" panose="020B0502020202020204" pitchFamily="34" charset="0"/>
                        </a:rPr>
                        <a:t>Candinas Maler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707719">
                <a:tc>
                  <a:txBody>
                    <a:bodyPr/>
                    <a:lstStyle/>
                    <a:p>
                      <a:pPr algn="ctr" fontAlgn="b">
                        <a:buNone/>
                      </a:pPr>
                      <a:r>
                        <a:rPr lang="de-CH" sz="2000" b="1" i="0" u="none" strike="noStrike" dirty="0">
                          <a:effectLst/>
                          <a:latin typeface="Century Gothic" panose="020B0502020202020204" pitchFamily="34" charset="0"/>
                        </a:rPr>
                        <a:t>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Nachtwächter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Fassi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Erik Theo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Century Gothic" panose="020B0502020202020204" pitchFamily="34" charset="0"/>
                        </a:rPr>
                        <a:t>Roman Bühler Malergeschäft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10270">
                <a:tc>
                  <a:txBody>
                    <a:bodyPr/>
                    <a:lstStyle/>
                    <a:p>
                      <a:pPr algn="ctr" fontAlgn="b">
                        <a:buNone/>
                      </a:pPr>
                      <a:r>
                        <a:rPr lang="de-CH" sz="2000" b="1" i="0" u="none" strike="noStrike" dirty="0">
                          <a:effectLst/>
                          <a:latin typeface="Century Gothic" panose="020B0502020202020204" pitchFamily="34" charset="0"/>
                        </a:rPr>
                        <a:t>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It's Party Time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Rüegg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Century Gothic" panose="020B0502020202020204" pitchFamily="34" charset="0"/>
                        </a:rPr>
                        <a:t>Damian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Century Gothic" panose="020B0502020202020204" pitchFamily="34" charset="0"/>
                        </a:rPr>
                        <a:t>Harzenmoser</a:t>
                      </a:r>
                      <a:r>
                        <a:rPr lang="de-CH" sz="2000" b="0" i="0" u="none" strike="noStrike" dirty="0">
                          <a:effectLst/>
                          <a:latin typeface="Century Gothic" panose="020B0502020202020204" pitchFamily="34" charset="0"/>
                        </a:rPr>
                        <a:t> Maler + Gipser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ußzeilenplatzhalter 1">
            <a:extLst>
              <a:ext uri="{FF2B5EF4-FFF2-40B4-BE49-F238E27FC236}">
                <a16:creationId xmlns:a16="http://schemas.microsoft.com/office/drawing/2014/main" id="{0D9FAA6D-E9D7-0006-EE45-1871F45E6B9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graphicFrame>
        <p:nvGraphicFramePr>
          <p:cNvPr id="5" name="Tabelle 4">
            <a:extLst>
              <a:ext uri="{FF2B5EF4-FFF2-40B4-BE49-F238E27FC236}">
                <a16:creationId xmlns:a16="http://schemas.microsoft.com/office/drawing/2014/main" id="{D6F5C9C3-484D-D866-EFA4-5ACF339A5EB7}"/>
              </a:ext>
            </a:extLst>
          </p:cNvPr>
          <p:cNvGraphicFramePr>
            <a:graphicFrameLocks noGrp="1"/>
          </p:cNvGraphicFramePr>
          <p:nvPr/>
        </p:nvGraphicFramePr>
        <p:xfrm>
          <a:off x="766763" y="333375"/>
          <a:ext cx="10658476" cy="5543553"/>
        </p:xfrm>
        <a:graphic>
          <a:graphicData uri="http://schemas.openxmlformats.org/drawingml/2006/table">
            <a:tbl>
              <a:tblPr/>
              <a:tblGrid>
                <a:gridCol w="1009232">
                  <a:extLst>
                    <a:ext uri="{9D8B030D-6E8A-4147-A177-3AD203B41FA5}">
                      <a16:colId xmlns:a16="http://schemas.microsoft.com/office/drawing/2014/main" val="20000"/>
                    </a:ext>
                  </a:extLst>
                </a:gridCol>
                <a:gridCol w="2663621">
                  <a:extLst>
                    <a:ext uri="{9D8B030D-6E8A-4147-A177-3AD203B41FA5}">
                      <a16:colId xmlns:a16="http://schemas.microsoft.com/office/drawing/2014/main" val="20001"/>
                    </a:ext>
                  </a:extLst>
                </a:gridCol>
                <a:gridCol w="1872435">
                  <a:extLst>
                    <a:ext uri="{9D8B030D-6E8A-4147-A177-3AD203B41FA5}">
                      <a16:colId xmlns:a16="http://schemas.microsoft.com/office/drawing/2014/main" val="20002"/>
                    </a:ext>
                  </a:extLst>
                </a:gridCol>
                <a:gridCol w="2011646">
                  <a:extLst>
                    <a:ext uri="{9D8B030D-6E8A-4147-A177-3AD203B41FA5}">
                      <a16:colId xmlns:a16="http://schemas.microsoft.com/office/drawing/2014/main" val="20003"/>
                    </a:ext>
                  </a:extLst>
                </a:gridCol>
                <a:gridCol w="3101542">
                  <a:extLst>
                    <a:ext uri="{9D8B030D-6E8A-4147-A177-3AD203B41FA5}">
                      <a16:colId xmlns:a16="http://schemas.microsoft.com/office/drawing/2014/main" val="20004"/>
                    </a:ext>
                  </a:extLst>
                </a:gridCol>
              </a:tblGrid>
              <a:tr h="618074">
                <a:tc>
                  <a:txBody>
                    <a:bodyPr/>
                    <a:lstStyle/>
                    <a:p>
                      <a:pPr algn="ctr" fontAlgn="b"/>
                      <a:r>
                        <a:rPr lang="de-CH" sz="2000" b="1" i="0" u="none" strike="noStrike" dirty="0">
                          <a:effectLst/>
                          <a:latin typeface="Century Gothic" panose="020B0502020202020204" pitchFamily="34" charset="0"/>
                        </a:rPr>
                        <a:t>Rang</a:t>
                      </a:r>
                    </a:p>
                  </a:txBody>
                  <a:tcPr marL="6351" marR="6351"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2000" b="1" i="0" u="none" strike="noStrike" dirty="0">
                          <a:effectLst/>
                          <a:latin typeface="Century Gothic" panose="020B0502020202020204" pitchFamily="34" charset="0"/>
                        </a:rPr>
                        <a:t>Kennwort</a:t>
                      </a:r>
                    </a:p>
                  </a:txBody>
                  <a:tcPr marL="6351" marR="6351"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2000" b="1" i="0" u="none" strike="noStrike" dirty="0">
                          <a:effectLst/>
                          <a:latin typeface="Century Gothic" panose="020B0502020202020204" pitchFamily="34" charset="0"/>
                        </a:rPr>
                        <a:t>Name</a:t>
                      </a:r>
                    </a:p>
                  </a:txBody>
                  <a:tcPr marL="6351" marR="6351"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2000" b="1" i="0" u="none" strike="noStrike" dirty="0">
                          <a:effectLst/>
                          <a:latin typeface="Century Gothic" panose="020B0502020202020204" pitchFamily="34" charset="0"/>
                        </a:rPr>
                        <a:t>Vorname</a:t>
                      </a:r>
                    </a:p>
                  </a:txBody>
                  <a:tcPr marL="6351" marR="6351"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de-CH" sz="2000" b="1" i="0" u="none" strike="noStrike" dirty="0">
                          <a:effectLst/>
                          <a:latin typeface="Century Gothic" panose="020B0502020202020204" pitchFamily="34" charset="0"/>
                        </a:rPr>
                        <a:t>Lehrbetrieb</a:t>
                      </a:r>
                    </a:p>
                  </a:txBody>
                  <a:tcPr marL="6351" marR="6351" marT="6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618074">
                <a:tc>
                  <a:txBody>
                    <a:bodyPr/>
                    <a:lstStyle/>
                    <a:p>
                      <a:pPr algn="ctr" fontAlgn="b">
                        <a:buNone/>
                      </a:pPr>
                      <a:r>
                        <a:rPr lang="de-CH" sz="2000" b="1" i="0" u="none" strike="noStrike" dirty="0">
                          <a:effectLst/>
                          <a:latin typeface="Century Gothic" panose="020B0502020202020204" pitchFamily="34" charset="0"/>
                        </a:rPr>
                        <a:t>17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Magic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Kälin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Nina Alice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Malerei Meier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8074">
                <a:tc>
                  <a:txBody>
                    <a:bodyPr/>
                    <a:lstStyle/>
                    <a:p>
                      <a:pPr algn="ctr" fontAlgn="b">
                        <a:buNone/>
                      </a:pPr>
                      <a:r>
                        <a:rPr lang="de-CH" sz="2000" b="1" i="0" u="none" strike="noStrike" dirty="0">
                          <a:effectLst/>
                          <a:latin typeface="Century Gothic" panose="020B0502020202020204" pitchFamily="34" charset="0"/>
                        </a:rPr>
                        <a:t>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Arial" panose="020B0604020202020204" pitchFamily="34" charset="0"/>
                        </a:rPr>
                        <a:t>Disco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Arial" panose="020B0604020202020204" pitchFamily="34" charset="0"/>
                        </a:rPr>
                        <a:t>Azevedo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Arial" panose="020B0604020202020204" pitchFamily="34" charset="0"/>
                        </a:rPr>
                        <a:t>Torres Ricardo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effectLst/>
                          <a:latin typeface="Arial" panose="020B0604020202020204" pitchFamily="34" charset="0"/>
                        </a:rPr>
                        <a:t>Maler Furger GmbH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88839">
                <a:tc>
                  <a:txBody>
                    <a:bodyPr/>
                    <a:lstStyle/>
                    <a:p>
                      <a:pPr algn="ctr" fontAlgn="b">
                        <a:buNone/>
                      </a:pPr>
                      <a:r>
                        <a:rPr lang="de-CH" sz="2000" b="1" i="0" u="none" strike="noStrike">
                          <a:effectLst/>
                          <a:latin typeface="Century Gothic" panose="020B0502020202020204" pitchFamily="34" charset="0"/>
                        </a:rPr>
                        <a:t>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Arial" panose="020B0604020202020204" pitchFamily="34" charset="0"/>
                        </a:rPr>
                        <a:t>alive</a:t>
                      </a:r>
                      <a:endParaRPr lang="de-CH" sz="2000" b="0" i="0" u="none" strike="noStrike" dirty="0">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Arial" panose="020B0604020202020204" pitchFamily="34" charset="0"/>
                        </a:rPr>
                        <a:t>Pichel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Arial" panose="020B0604020202020204" pitchFamily="34" charset="0"/>
                        </a:rPr>
                        <a:t>Lola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Kostgeld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88839">
                <a:tc>
                  <a:txBody>
                    <a:bodyPr/>
                    <a:lstStyle/>
                    <a:p>
                      <a:pPr algn="ctr" fontAlgn="b">
                        <a:buNone/>
                      </a:pPr>
                      <a:r>
                        <a:rPr lang="de-CH" sz="2000" b="1" i="0" u="none" strike="noStrike">
                          <a:effectLst/>
                          <a:latin typeface="Century Gothic" panose="020B050202020202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Arial" panose="020B0604020202020204" pitchFamily="34" charset="0"/>
                        </a:rPr>
                        <a:t>Mondflug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dirty="0">
                          <a:solidFill>
                            <a:srgbClr val="000000"/>
                          </a:solidFill>
                          <a:effectLst/>
                          <a:latin typeface="Arial" panose="020B0604020202020204" pitchFamily="34" charset="0"/>
                        </a:rPr>
                        <a:t>Wellinger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buNone/>
                      </a:pPr>
                      <a:r>
                        <a:rPr lang="de-CH" sz="2000" b="0" i="0" u="none" strike="noStrike">
                          <a:solidFill>
                            <a:srgbClr val="000000"/>
                          </a:solidFill>
                          <a:effectLst/>
                          <a:latin typeface="Arial" panose="020B0604020202020204" pitchFamily="34" charset="0"/>
                        </a:rPr>
                        <a:t>Tabea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Maler-Gipser Darms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18074">
                <a:tc>
                  <a:txBody>
                    <a:bodyPr/>
                    <a:lstStyle/>
                    <a:p>
                      <a:pPr algn="ctr" fontAlgn="b">
                        <a:buNone/>
                      </a:pPr>
                      <a:r>
                        <a:rPr lang="de-CH" sz="2000" b="1" i="0" u="none" strike="noStrike" dirty="0">
                          <a:effectLst/>
                          <a:latin typeface="Century Gothic" panose="020B050202020202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Im Wald</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Ties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Arial" panose="020B0604020202020204" pitchFamily="34" charset="0"/>
                        </a:rPr>
                        <a:t>Nele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Maler Lütscher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875505">
                <a:tc>
                  <a:txBody>
                    <a:bodyPr/>
                    <a:lstStyle/>
                    <a:p>
                      <a:pPr algn="ctr" fontAlgn="b">
                        <a:buNone/>
                      </a:pPr>
                      <a:r>
                        <a:rPr lang="de-CH" sz="2000" b="1" i="0" u="none" strike="noStrike" dirty="0">
                          <a:effectLst/>
                          <a:latin typeface="Century Gothic" panose="020B0502020202020204" pitchFamily="34" charset="0"/>
                        </a:rPr>
                        <a:t>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2000" b="0" i="0" u="none" strike="noStrike" dirty="0">
                          <a:effectLst/>
                          <a:latin typeface="Arial" panose="020B0604020202020204" pitchFamily="34" charset="0"/>
                        </a:rPr>
                        <a:t>GRWM – </a:t>
                      </a:r>
                      <a:br>
                        <a:rPr lang="en-US" sz="2000" b="0" i="0" u="none" strike="noStrike" dirty="0">
                          <a:effectLst/>
                          <a:latin typeface="Arial" panose="020B0604020202020204" pitchFamily="34" charset="0"/>
                        </a:rPr>
                      </a:br>
                      <a:r>
                        <a:rPr lang="en-US" sz="2000" b="0" i="0" u="none" strike="noStrike" dirty="0">
                          <a:effectLst/>
                          <a:latin typeface="Arial" panose="020B0604020202020204" pitchFamily="34" charset="0"/>
                        </a:rPr>
                        <a:t>Get Ready With 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Krüsi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err="1">
                          <a:effectLst/>
                          <a:latin typeface="Arial" panose="020B0604020202020204" pitchFamily="34" charset="0"/>
                        </a:rPr>
                        <a:t>Nathania</a:t>
                      </a:r>
                      <a:endParaRPr lang="de-CH" sz="2000" b="0" i="0" u="none" strike="noStrike" dirty="0">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Fontana &amp; Fontana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618074">
                <a:tc>
                  <a:txBody>
                    <a:bodyPr/>
                    <a:lstStyle/>
                    <a:p>
                      <a:pPr algn="ctr" fontAlgn="b">
                        <a:buNone/>
                      </a:pPr>
                      <a:r>
                        <a:rPr lang="de-CH" sz="2000" b="1" i="0" u="none" strike="noStrike" dirty="0">
                          <a:effectLst/>
                          <a:latin typeface="Century Gothic" panose="020B050202020202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Vintage flair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a:effectLst/>
                          <a:latin typeface="Arial" panose="020B0604020202020204" pitchFamily="34" charset="0"/>
                        </a:rPr>
                        <a:t>Vitolla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Arial" panose="020B0604020202020204" pitchFamily="34" charset="0"/>
                        </a:rPr>
                        <a:t>Dario</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de-CH" sz="2000" b="0" i="0" u="none" strike="noStrike" dirty="0">
                          <a:effectLst/>
                          <a:latin typeface="Arial" panose="020B0604020202020204" pitchFamily="34" charset="0"/>
                        </a:rPr>
                        <a:t>Maler Klein AG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a:extLst>
              <a:ext uri="{FF2B5EF4-FFF2-40B4-BE49-F238E27FC236}">
                <a16:creationId xmlns:a16="http://schemas.microsoft.com/office/drawing/2014/main" id="{031272AC-A7A7-CFCD-A8CB-41E5690E2D1D}"/>
              </a:ext>
            </a:extLst>
          </p:cNvPr>
          <p:cNvSpPr txBox="1">
            <a:spLocks noChangeArrowheads="1"/>
          </p:cNvSpPr>
          <p:nvPr/>
        </p:nvSpPr>
        <p:spPr bwMode="auto">
          <a:xfrm rot="-5400000">
            <a:off x="-1220788" y="2478088"/>
            <a:ext cx="6858001"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de-CH" altLang="de-DE" sz="8000">
                <a:solidFill>
                  <a:srgbClr val="FFCC00"/>
                </a:solidFill>
                <a:latin typeface="Century Gothic" panose="020B0502020202020204" pitchFamily="34" charset="0"/>
              </a:rPr>
              <a:t>1.- 10. Rang</a:t>
            </a:r>
            <a:br>
              <a:rPr lang="de-CH" altLang="de-DE" sz="8000">
                <a:solidFill>
                  <a:srgbClr val="FFCC00"/>
                </a:solidFill>
                <a:latin typeface="Century Gothic" panose="020B0502020202020204" pitchFamily="34" charset="0"/>
              </a:rPr>
            </a:br>
            <a:r>
              <a:rPr lang="de-CH" altLang="de-DE" sz="3400">
                <a:solidFill>
                  <a:srgbClr val="FFCC00"/>
                </a:solidFill>
                <a:latin typeface="Century Gothic" panose="020B0502020202020204" pitchFamily="34" charset="0"/>
              </a:rPr>
              <a:t>Reihenfolge alphabetisch</a:t>
            </a:r>
          </a:p>
        </p:txBody>
      </p:sp>
      <p:sp>
        <p:nvSpPr>
          <p:cNvPr id="79875" name="Fußzeilenplatzhalter 1">
            <a:extLst>
              <a:ext uri="{FF2B5EF4-FFF2-40B4-BE49-F238E27FC236}">
                <a16:creationId xmlns:a16="http://schemas.microsoft.com/office/drawing/2014/main" id="{A6002C28-D5AB-52BB-C49A-EEA05D10D8A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79876" name="Textfeld 3">
            <a:extLst>
              <a:ext uri="{FF2B5EF4-FFF2-40B4-BE49-F238E27FC236}">
                <a16:creationId xmlns:a16="http://schemas.microsoft.com/office/drawing/2014/main" id="{509EDD3B-21F9-683F-E951-702F83841CF1}"/>
              </a:ext>
            </a:extLst>
          </p:cNvPr>
          <p:cNvSpPr txBox="1">
            <a:spLocks noChangeArrowheads="1"/>
          </p:cNvSpPr>
          <p:nvPr/>
        </p:nvSpPr>
        <p:spPr bwMode="auto">
          <a:xfrm>
            <a:off x="3575050" y="893763"/>
            <a:ext cx="60960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742950" indent="-285750">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Ackermann Melina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Bärtsch Shayenne Dominique</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Beeli	 Sabrina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Bolz	Valerie</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Bucher Noah</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Buschauer Lisa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Füglistaler Nina Augustina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Gsell Lisa</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Gurt	Nelson</a:t>
            </a:r>
          </a:p>
          <a:p>
            <a:pPr>
              <a:spcBef>
                <a:spcPct val="0"/>
              </a:spcBef>
              <a:buClrTx/>
              <a:buSzTx/>
              <a:buFont typeface="Wingdings" panose="05000000000000000000" pitchFamily="2" charset="2"/>
              <a:buNone/>
            </a:pPr>
            <a:r>
              <a:rPr lang="de-CH" altLang="de-DE">
                <a:solidFill>
                  <a:schemeClr val="bg1"/>
                </a:solidFill>
                <a:latin typeface="Arial" panose="020B0604020202020204" pitchFamily="34" charset="0"/>
              </a:rPr>
              <a:t>Neu Fabienne</a:t>
            </a:r>
          </a:p>
          <a:p>
            <a:pPr>
              <a:spcBef>
                <a:spcPct val="0"/>
              </a:spcBef>
              <a:buClrTx/>
              <a:buSzTx/>
              <a:buFontTx/>
              <a:buNone/>
            </a:pPr>
            <a:endParaRPr lang="de-CH" altLang="de-DE">
              <a:solidFill>
                <a:schemeClr val="bg1"/>
              </a:solidFill>
              <a:latin typeface="Arial" panose="020B0604020202020204" pitchFamily="34"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6">
            <a:extLst>
              <a:ext uri="{FF2B5EF4-FFF2-40B4-BE49-F238E27FC236}">
                <a16:creationId xmlns:a16="http://schemas.microsoft.com/office/drawing/2014/main" id="{C15D3B54-98F4-545A-96F4-18422565FB4A}"/>
              </a:ext>
            </a:extLst>
          </p:cNvPr>
          <p:cNvSpPr txBox="1">
            <a:spLocks noChangeArrowheads="1"/>
          </p:cNvSpPr>
          <p:nvPr/>
        </p:nvSpPr>
        <p:spPr bwMode="auto">
          <a:xfrm>
            <a:off x="13430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10. Rang</a:t>
            </a:r>
          </a:p>
        </p:txBody>
      </p:sp>
      <p:sp>
        <p:nvSpPr>
          <p:cNvPr id="80899" name="Textfeld 3">
            <a:extLst>
              <a:ext uri="{FF2B5EF4-FFF2-40B4-BE49-F238E27FC236}">
                <a16:creationId xmlns:a16="http://schemas.microsoft.com/office/drawing/2014/main" id="{EBEBBBB4-AEFD-48A0-2AF7-0B5681080337}"/>
              </a:ext>
            </a:extLst>
          </p:cNvPr>
          <p:cNvSpPr txBox="1">
            <a:spLocks noChangeArrowheads="1"/>
          </p:cNvSpPr>
          <p:nvPr/>
        </p:nvSpPr>
        <p:spPr bwMode="auto">
          <a:xfrm>
            <a:off x="1343025" y="2565400"/>
            <a:ext cx="49688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Nelson </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Gurt</a:t>
            </a:r>
          </a:p>
          <a:p>
            <a:pPr eaLnBrk="1" hangingPunct="1">
              <a:spcBef>
                <a:spcPct val="0"/>
              </a:spcBef>
              <a:buClrTx/>
              <a:buSzTx/>
              <a:buFontTx/>
              <a:buNone/>
            </a:pPr>
            <a:endParaRPr lang="de-CH" altLang="de-DE" sz="3600">
              <a:solidFill>
                <a:srgbClr val="FFFF7D"/>
              </a:solidFill>
              <a:latin typeface="Century Gothic" panose="020B0502020202020204" pitchFamily="34" charset="0"/>
            </a:endParaRPr>
          </a:p>
        </p:txBody>
      </p:sp>
      <p:sp>
        <p:nvSpPr>
          <p:cNvPr id="80900" name="Textfeld 5">
            <a:extLst>
              <a:ext uri="{FF2B5EF4-FFF2-40B4-BE49-F238E27FC236}">
                <a16:creationId xmlns:a16="http://schemas.microsoft.com/office/drawing/2014/main" id="{1B0446E2-EF6D-E801-922A-2545DB9A0E54}"/>
              </a:ext>
            </a:extLst>
          </p:cNvPr>
          <p:cNvSpPr txBox="1">
            <a:spLocks noChangeArrowheads="1"/>
          </p:cNvSpPr>
          <p:nvPr/>
        </p:nvSpPr>
        <p:spPr bwMode="auto">
          <a:xfrm>
            <a:off x="13430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220 Punkte</a:t>
            </a:r>
          </a:p>
        </p:txBody>
      </p:sp>
      <p:sp>
        <p:nvSpPr>
          <p:cNvPr id="80901" name="Textfeld 6">
            <a:extLst>
              <a:ext uri="{FF2B5EF4-FFF2-40B4-BE49-F238E27FC236}">
                <a16:creationId xmlns:a16="http://schemas.microsoft.com/office/drawing/2014/main" id="{E8AEA1AC-D490-DE98-02FB-FA61DAD0460F}"/>
              </a:ext>
            </a:extLst>
          </p:cNvPr>
          <p:cNvSpPr txBox="1">
            <a:spLocks noChangeArrowheads="1"/>
          </p:cNvSpPr>
          <p:nvPr/>
        </p:nvSpPr>
        <p:spPr bwMode="auto">
          <a:xfrm>
            <a:off x="1343025" y="4076700"/>
            <a:ext cx="41767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In der Natur</a:t>
            </a:r>
          </a:p>
        </p:txBody>
      </p:sp>
      <p:sp>
        <p:nvSpPr>
          <p:cNvPr id="80902" name="Textfeld 6">
            <a:extLst>
              <a:ext uri="{FF2B5EF4-FFF2-40B4-BE49-F238E27FC236}">
                <a16:creationId xmlns:a16="http://schemas.microsoft.com/office/drawing/2014/main" id="{FAB293A3-7743-16F5-EC1E-04D08BAFA006}"/>
              </a:ext>
            </a:extLst>
          </p:cNvPr>
          <p:cNvSpPr txBox="1">
            <a:spLocks noChangeArrowheads="1"/>
          </p:cNvSpPr>
          <p:nvPr/>
        </p:nvSpPr>
        <p:spPr bwMode="auto">
          <a:xfrm>
            <a:off x="1343025" y="5516563"/>
            <a:ext cx="49355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1800">
                <a:solidFill>
                  <a:srgbClr val="FFCC00"/>
                </a:solidFill>
                <a:latin typeface="Century Gothic" panose="020B0502020202020204" pitchFamily="34" charset="0"/>
              </a:rPr>
              <a:t>Lehrbetrieb:</a:t>
            </a:r>
          </a:p>
          <a:p>
            <a:pPr eaLnBrk="1" hangingPunct="1">
              <a:spcBef>
                <a:spcPct val="0"/>
              </a:spcBef>
              <a:buClrTx/>
              <a:buSzTx/>
              <a:buFontTx/>
              <a:buNone/>
            </a:pPr>
            <a:r>
              <a:rPr lang="de-CH" altLang="de-DE" sz="1800">
                <a:solidFill>
                  <a:srgbClr val="FFCC00"/>
                </a:solidFill>
                <a:latin typeface="Century Gothic" panose="020B0502020202020204" pitchFamily="34" charset="0"/>
              </a:rPr>
              <a:t>Amato Maler AG</a:t>
            </a:r>
          </a:p>
        </p:txBody>
      </p:sp>
      <p:sp>
        <p:nvSpPr>
          <p:cNvPr id="80903" name="Fußzeilenplatzhalter 1">
            <a:extLst>
              <a:ext uri="{FF2B5EF4-FFF2-40B4-BE49-F238E27FC236}">
                <a16:creationId xmlns:a16="http://schemas.microsoft.com/office/drawing/2014/main" id="{C7465270-BCD9-BEB0-CB18-399C4B28527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0904" name="Grafik 2">
            <a:extLst>
              <a:ext uri="{FF2B5EF4-FFF2-40B4-BE49-F238E27FC236}">
                <a16:creationId xmlns:a16="http://schemas.microsoft.com/office/drawing/2014/main" id="{E4DACBB8-5EF1-7E67-B80B-2466B0C61A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8563"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6">
            <a:extLst>
              <a:ext uri="{FF2B5EF4-FFF2-40B4-BE49-F238E27FC236}">
                <a16:creationId xmlns:a16="http://schemas.microsoft.com/office/drawing/2014/main" id="{C61658E2-F9A7-2FAE-5C04-74915DB89691}"/>
              </a:ext>
            </a:extLst>
          </p:cNvPr>
          <p:cNvSpPr txBox="1">
            <a:spLocks noChangeArrowheads="1"/>
          </p:cNvSpPr>
          <p:nvPr/>
        </p:nvSpPr>
        <p:spPr bwMode="auto">
          <a:xfrm>
            <a:off x="15589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9. Rang</a:t>
            </a:r>
          </a:p>
        </p:txBody>
      </p:sp>
      <p:sp>
        <p:nvSpPr>
          <p:cNvPr id="81923" name="Textfeld 3">
            <a:extLst>
              <a:ext uri="{FF2B5EF4-FFF2-40B4-BE49-F238E27FC236}">
                <a16:creationId xmlns:a16="http://schemas.microsoft.com/office/drawing/2014/main" id="{BFE7112E-3852-9E38-E530-F6EC4B4F9D43}"/>
              </a:ext>
            </a:extLst>
          </p:cNvPr>
          <p:cNvSpPr txBox="1">
            <a:spLocks noChangeArrowheads="1"/>
          </p:cNvSpPr>
          <p:nvPr/>
        </p:nvSpPr>
        <p:spPr bwMode="auto">
          <a:xfrm>
            <a:off x="1558925" y="2636838"/>
            <a:ext cx="41052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Fabienne</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Neu</a:t>
            </a:r>
          </a:p>
          <a:p>
            <a:pPr eaLnBrk="1" hangingPunct="1">
              <a:spcBef>
                <a:spcPct val="0"/>
              </a:spcBef>
              <a:buClrTx/>
              <a:buSzTx/>
              <a:buFontTx/>
              <a:buNone/>
            </a:pPr>
            <a:r>
              <a:rPr lang="de-CH" altLang="de-DE" sz="3600">
                <a:solidFill>
                  <a:srgbClr val="FFFF7D"/>
                </a:solidFill>
                <a:latin typeface="Century Gothic" panose="020B0502020202020204" pitchFamily="34" charset="0"/>
              </a:rPr>
              <a:t>	</a:t>
            </a:r>
          </a:p>
        </p:txBody>
      </p:sp>
      <p:sp>
        <p:nvSpPr>
          <p:cNvPr id="81924" name="Textfeld 4">
            <a:extLst>
              <a:ext uri="{FF2B5EF4-FFF2-40B4-BE49-F238E27FC236}">
                <a16:creationId xmlns:a16="http://schemas.microsoft.com/office/drawing/2014/main" id="{A7CD6318-1670-B1B5-8A4E-0F6A1E8CD748}"/>
              </a:ext>
            </a:extLst>
          </p:cNvPr>
          <p:cNvSpPr txBox="1">
            <a:spLocks noChangeArrowheads="1"/>
          </p:cNvSpPr>
          <p:nvPr/>
        </p:nvSpPr>
        <p:spPr bwMode="auto">
          <a:xfrm>
            <a:off x="1558925" y="5600700"/>
            <a:ext cx="4321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CH" altLang="de-DE" sz="2000">
                <a:solidFill>
                  <a:srgbClr val="FFCC00"/>
                </a:solidFill>
                <a:latin typeface="Century Gothic" panose="020B0502020202020204" pitchFamily="34" charset="0"/>
              </a:rPr>
              <a:t>Graf Malerei AG</a:t>
            </a:r>
          </a:p>
        </p:txBody>
      </p:sp>
      <p:sp>
        <p:nvSpPr>
          <p:cNvPr id="81925" name="Textfeld 5">
            <a:extLst>
              <a:ext uri="{FF2B5EF4-FFF2-40B4-BE49-F238E27FC236}">
                <a16:creationId xmlns:a16="http://schemas.microsoft.com/office/drawing/2014/main" id="{77B8B867-5F24-EB2B-F051-02B7F818C0AA}"/>
              </a:ext>
            </a:extLst>
          </p:cNvPr>
          <p:cNvSpPr txBox="1">
            <a:spLocks noChangeArrowheads="1"/>
          </p:cNvSpPr>
          <p:nvPr/>
        </p:nvSpPr>
        <p:spPr bwMode="auto">
          <a:xfrm>
            <a:off x="15589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226 Punkte</a:t>
            </a:r>
          </a:p>
        </p:txBody>
      </p:sp>
      <p:sp>
        <p:nvSpPr>
          <p:cNvPr id="81926" name="Textfeld 6">
            <a:extLst>
              <a:ext uri="{FF2B5EF4-FFF2-40B4-BE49-F238E27FC236}">
                <a16:creationId xmlns:a16="http://schemas.microsoft.com/office/drawing/2014/main" id="{2BE03471-498E-E30A-21FD-134148F6CB98}"/>
              </a:ext>
            </a:extLst>
          </p:cNvPr>
          <p:cNvSpPr txBox="1">
            <a:spLocks noChangeArrowheads="1"/>
          </p:cNvSpPr>
          <p:nvPr/>
        </p:nvSpPr>
        <p:spPr bwMode="auto">
          <a:xfrm>
            <a:off x="1558925" y="4213225"/>
            <a:ext cx="3860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Krokodil</a:t>
            </a:r>
          </a:p>
        </p:txBody>
      </p:sp>
      <p:sp>
        <p:nvSpPr>
          <p:cNvPr id="81927" name="Fußzeilenplatzhalter 1">
            <a:extLst>
              <a:ext uri="{FF2B5EF4-FFF2-40B4-BE49-F238E27FC236}">
                <a16:creationId xmlns:a16="http://schemas.microsoft.com/office/drawing/2014/main" id="{F7743174-1B99-AA39-6853-C23846C6D60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1928" name="Grafik 2">
            <a:extLst>
              <a:ext uri="{FF2B5EF4-FFF2-40B4-BE49-F238E27FC236}">
                <a16:creationId xmlns:a16="http://schemas.microsoft.com/office/drawing/2014/main" id="{EE0AAF90-2394-497B-B9C6-941C40108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2375" y="728663"/>
            <a:ext cx="53990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6">
            <a:extLst>
              <a:ext uri="{FF2B5EF4-FFF2-40B4-BE49-F238E27FC236}">
                <a16:creationId xmlns:a16="http://schemas.microsoft.com/office/drawing/2014/main" id="{8B5BD516-790F-D12F-CAD7-A3C0BC20C177}"/>
              </a:ext>
            </a:extLst>
          </p:cNvPr>
          <p:cNvSpPr txBox="1">
            <a:spLocks noChangeArrowheads="1"/>
          </p:cNvSpPr>
          <p:nvPr/>
        </p:nvSpPr>
        <p:spPr bwMode="auto">
          <a:xfrm>
            <a:off x="15589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8. Rang</a:t>
            </a:r>
          </a:p>
        </p:txBody>
      </p:sp>
      <p:sp>
        <p:nvSpPr>
          <p:cNvPr id="82947" name="Textfeld 3">
            <a:extLst>
              <a:ext uri="{FF2B5EF4-FFF2-40B4-BE49-F238E27FC236}">
                <a16:creationId xmlns:a16="http://schemas.microsoft.com/office/drawing/2014/main" id="{2DACF14D-B2FB-22BD-C4D9-B34E97AB695D}"/>
              </a:ext>
            </a:extLst>
          </p:cNvPr>
          <p:cNvSpPr txBox="1">
            <a:spLocks noChangeArrowheads="1"/>
          </p:cNvSpPr>
          <p:nvPr/>
        </p:nvSpPr>
        <p:spPr bwMode="auto">
          <a:xfrm>
            <a:off x="1558925" y="2636838"/>
            <a:ext cx="4968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Sabrina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Beeli</a:t>
            </a:r>
          </a:p>
        </p:txBody>
      </p:sp>
      <p:sp>
        <p:nvSpPr>
          <p:cNvPr id="82948" name="Textfeld 4">
            <a:extLst>
              <a:ext uri="{FF2B5EF4-FFF2-40B4-BE49-F238E27FC236}">
                <a16:creationId xmlns:a16="http://schemas.microsoft.com/office/drawing/2014/main" id="{2EBD4BD5-F556-F309-97B1-6A9ADEE6D40F}"/>
              </a:ext>
            </a:extLst>
          </p:cNvPr>
          <p:cNvSpPr txBox="1">
            <a:spLocks noChangeArrowheads="1"/>
          </p:cNvSpPr>
          <p:nvPr/>
        </p:nvSpPr>
        <p:spPr bwMode="auto">
          <a:xfrm>
            <a:off x="1558925" y="5600700"/>
            <a:ext cx="4968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Maler Lütscher AG</a:t>
            </a:r>
          </a:p>
        </p:txBody>
      </p:sp>
      <p:sp>
        <p:nvSpPr>
          <p:cNvPr id="82949" name="Textfeld 5">
            <a:extLst>
              <a:ext uri="{FF2B5EF4-FFF2-40B4-BE49-F238E27FC236}">
                <a16:creationId xmlns:a16="http://schemas.microsoft.com/office/drawing/2014/main" id="{671FBF9D-FB59-75F3-062A-3547E43D7634}"/>
              </a:ext>
            </a:extLst>
          </p:cNvPr>
          <p:cNvSpPr txBox="1">
            <a:spLocks noChangeArrowheads="1"/>
          </p:cNvSpPr>
          <p:nvPr/>
        </p:nvSpPr>
        <p:spPr bwMode="auto">
          <a:xfrm>
            <a:off x="15589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231 Punkte</a:t>
            </a:r>
          </a:p>
        </p:txBody>
      </p:sp>
      <p:sp>
        <p:nvSpPr>
          <p:cNvPr id="82950" name="Textfeld 6">
            <a:extLst>
              <a:ext uri="{FF2B5EF4-FFF2-40B4-BE49-F238E27FC236}">
                <a16:creationId xmlns:a16="http://schemas.microsoft.com/office/drawing/2014/main" id="{6025EFDE-C450-3A89-A84C-53D173A1DCAA}"/>
              </a:ext>
            </a:extLst>
          </p:cNvPr>
          <p:cNvSpPr txBox="1">
            <a:spLocks noChangeArrowheads="1"/>
          </p:cNvSpPr>
          <p:nvPr/>
        </p:nvSpPr>
        <p:spPr bwMode="auto">
          <a:xfrm>
            <a:off x="1558925" y="4213225"/>
            <a:ext cx="43211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Brooklin Bridge</a:t>
            </a:r>
          </a:p>
        </p:txBody>
      </p:sp>
      <p:sp>
        <p:nvSpPr>
          <p:cNvPr id="82951" name="Fußzeilenplatzhalter 1">
            <a:extLst>
              <a:ext uri="{FF2B5EF4-FFF2-40B4-BE49-F238E27FC236}">
                <a16:creationId xmlns:a16="http://schemas.microsoft.com/office/drawing/2014/main" id="{4F0C2434-D561-0603-5ACA-EFBD690DCAF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2952" name="Grafik 2">
            <a:extLst>
              <a:ext uri="{FF2B5EF4-FFF2-40B4-BE49-F238E27FC236}">
                <a16:creationId xmlns:a16="http://schemas.microsoft.com/office/drawing/2014/main" id="{B9E4CC34-407F-1B01-2B2F-DDA8C3F17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1263" y="55086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6">
            <a:extLst>
              <a:ext uri="{FF2B5EF4-FFF2-40B4-BE49-F238E27FC236}">
                <a16:creationId xmlns:a16="http://schemas.microsoft.com/office/drawing/2014/main" id="{C0CA2858-EF7C-9502-0305-7DCD8F0AA213}"/>
              </a:ext>
            </a:extLst>
          </p:cNvPr>
          <p:cNvSpPr txBox="1">
            <a:spLocks noChangeArrowheads="1"/>
          </p:cNvSpPr>
          <p:nvPr/>
        </p:nvSpPr>
        <p:spPr bwMode="auto">
          <a:xfrm>
            <a:off x="15589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7. Rang</a:t>
            </a:r>
          </a:p>
        </p:txBody>
      </p:sp>
      <p:sp>
        <p:nvSpPr>
          <p:cNvPr id="83971" name="Textfeld 3">
            <a:extLst>
              <a:ext uri="{FF2B5EF4-FFF2-40B4-BE49-F238E27FC236}">
                <a16:creationId xmlns:a16="http://schemas.microsoft.com/office/drawing/2014/main" id="{8C65C7C7-860E-D7CA-A335-72B78000FFBD}"/>
              </a:ext>
            </a:extLst>
          </p:cNvPr>
          <p:cNvSpPr txBox="1">
            <a:spLocks noChangeArrowheads="1"/>
          </p:cNvSpPr>
          <p:nvPr/>
        </p:nvSpPr>
        <p:spPr bwMode="auto">
          <a:xfrm>
            <a:off x="1558925" y="2565400"/>
            <a:ext cx="4968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Lisa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Buschauer</a:t>
            </a:r>
          </a:p>
        </p:txBody>
      </p:sp>
      <p:sp>
        <p:nvSpPr>
          <p:cNvPr id="83972" name="Textfeld 4">
            <a:extLst>
              <a:ext uri="{FF2B5EF4-FFF2-40B4-BE49-F238E27FC236}">
                <a16:creationId xmlns:a16="http://schemas.microsoft.com/office/drawing/2014/main" id="{DA96B97C-BAB4-D7B5-0D22-9527AE7570BC}"/>
              </a:ext>
            </a:extLst>
          </p:cNvPr>
          <p:cNvSpPr txBox="1">
            <a:spLocks noChangeArrowheads="1"/>
          </p:cNvSpPr>
          <p:nvPr/>
        </p:nvSpPr>
        <p:spPr bwMode="auto">
          <a:xfrm>
            <a:off x="1558925" y="5516563"/>
            <a:ext cx="5184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Colorado Maler AG</a:t>
            </a:r>
            <a:endParaRPr lang="de-CH" altLang="de-DE" sz="2000">
              <a:solidFill>
                <a:srgbClr val="FFCC00"/>
              </a:solidFill>
              <a:latin typeface="Century Gothic" panose="020B0502020202020204" pitchFamily="34" charset="0"/>
            </a:endParaRPr>
          </a:p>
        </p:txBody>
      </p:sp>
      <p:sp>
        <p:nvSpPr>
          <p:cNvPr id="83973" name="Textfeld 5">
            <a:extLst>
              <a:ext uri="{FF2B5EF4-FFF2-40B4-BE49-F238E27FC236}">
                <a16:creationId xmlns:a16="http://schemas.microsoft.com/office/drawing/2014/main" id="{08D780F3-FC34-94FA-99C3-D7B23755EEC5}"/>
              </a:ext>
            </a:extLst>
          </p:cNvPr>
          <p:cNvSpPr txBox="1">
            <a:spLocks noChangeArrowheads="1"/>
          </p:cNvSpPr>
          <p:nvPr/>
        </p:nvSpPr>
        <p:spPr bwMode="auto">
          <a:xfrm>
            <a:off x="15589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236 Punkte</a:t>
            </a:r>
          </a:p>
        </p:txBody>
      </p:sp>
      <p:sp>
        <p:nvSpPr>
          <p:cNvPr id="83974" name="Textfeld 6">
            <a:extLst>
              <a:ext uri="{FF2B5EF4-FFF2-40B4-BE49-F238E27FC236}">
                <a16:creationId xmlns:a16="http://schemas.microsoft.com/office/drawing/2014/main" id="{27435584-885C-A61B-E8FE-B7D1407EFA53}"/>
              </a:ext>
            </a:extLst>
          </p:cNvPr>
          <p:cNvSpPr txBox="1">
            <a:spLocks noChangeArrowheads="1"/>
          </p:cNvSpPr>
          <p:nvPr/>
        </p:nvSpPr>
        <p:spPr bwMode="auto">
          <a:xfrm>
            <a:off x="1558925" y="4076700"/>
            <a:ext cx="47529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Mondlichtzauber</a:t>
            </a:r>
          </a:p>
          <a:p>
            <a:pPr eaLnBrk="1" hangingPunct="1">
              <a:spcBef>
                <a:spcPct val="0"/>
              </a:spcBef>
              <a:buClrTx/>
              <a:buSzTx/>
              <a:buFontTx/>
              <a:buNone/>
            </a:pPr>
            <a:endParaRPr lang="de-CH" altLang="de-DE" sz="3600">
              <a:solidFill>
                <a:srgbClr val="FFCC00"/>
              </a:solidFill>
              <a:latin typeface="Century Gothic" panose="020B0502020202020204" pitchFamily="34" charset="0"/>
            </a:endParaRPr>
          </a:p>
        </p:txBody>
      </p:sp>
      <p:sp>
        <p:nvSpPr>
          <p:cNvPr id="83975" name="Fußzeilenplatzhalter 1">
            <a:extLst>
              <a:ext uri="{FF2B5EF4-FFF2-40B4-BE49-F238E27FC236}">
                <a16:creationId xmlns:a16="http://schemas.microsoft.com/office/drawing/2014/main" id="{30E578CF-0219-003D-19FA-94A16DA2DD4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3976" name="Grafik 2">
            <a:extLst>
              <a:ext uri="{FF2B5EF4-FFF2-40B4-BE49-F238E27FC236}">
                <a16:creationId xmlns:a16="http://schemas.microsoft.com/office/drawing/2014/main" id="{86FC7E2C-680E-2B26-DFCF-E470722B21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363" y="633413"/>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6">
            <a:extLst>
              <a:ext uri="{FF2B5EF4-FFF2-40B4-BE49-F238E27FC236}">
                <a16:creationId xmlns:a16="http://schemas.microsoft.com/office/drawing/2014/main" id="{FBFD6115-7D1B-7E59-5EAA-6BC7F3F6F56C}"/>
              </a:ext>
            </a:extLst>
          </p:cNvPr>
          <p:cNvSpPr txBox="1">
            <a:spLocks noChangeArrowheads="1"/>
          </p:cNvSpPr>
          <p:nvPr/>
        </p:nvSpPr>
        <p:spPr bwMode="auto">
          <a:xfrm>
            <a:off x="1055688"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6. Rang</a:t>
            </a:r>
          </a:p>
        </p:txBody>
      </p:sp>
      <p:sp>
        <p:nvSpPr>
          <p:cNvPr id="84995" name="Textfeld 3">
            <a:extLst>
              <a:ext uri="{FF2B5EF4-FFF2-40B4-BE49-F238E27FC236}">
                <a16:creationId xmlns:a16="http://schemas.microsoft.com/office/drawing/2014/main" id="{30DD0384-7082-C7D5-5E88-C79DD39973B4}"/>
              </a:ext>
            </a:extLst>
          </p:cNvPr>
          <p:cNvSpPr txBox="1">
            <a:spLocks noChangeArrowheads="1"/>
          </p:cNvSpPr>
          <p:nvPr/>
        </p:nvSpPr>
        <p:spPr bwMode="auto">
          <a:xfrm>
            <a:off x="1055688" y="2349500"/>
            <a:ext cx="49688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Shayenne</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Dominique</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Bärtsch</a:t>
            </a:r>
          </a:p>
        </p:txBody>
      </p:sp>
      <p:sp>
        <p:nvSpPr>
          <p:cNvPr id="84996" name="Textfeld 4">
            <a:extLst>
              <a:ext uri="{FF2B5EF4-FFF2-40B4-BE49-F238E27FC236}">
                <a16:creationId xmlns:a16="http://schemas.microsoft.com/office/drawing/2014/main" id="{6ACEF72F-F977-1B3E-C1EF-6E65D26620CC}"/>
              </a:ext>
            </a:extLst>
          </p:cNvPr>
          <p:cNvSpPr txBox="1">
            <a:spLocks noChangeArrowheads="1"/>
          </p:cNvSpPr>
          <p:nvPr/>
        </p:nvSpPr>
        <p:spPr bwMode="auto">
          <a:xfrm>
            <a:off x="1055688" y="5600700"/>
            <a:ext cx="61928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Malerei Lendi GmbH</a:t>
            </a:r>
          </a:p>
        </p:txBody>
      </p:sp>
      <p:sp>
        <p:nvSpPr>
          <p:cNvPr id="84997" name="Textfeld 5">
            <a:extLst>
              <a:ext uri="{FF2B5EF4-FFF2-40B4-BE49-F238E27FC236}">
                <a16:creationId xmlns:a16="http://schemas.microsoft.com/office/drawing/2014/main" id="{30FF3249-3931-C9F6-4DED-638C4162FBEF}"/>
              </a:ext>
            </a:extLst>
          </p:cNvPr>
          <p:cNvSpPr txBox="1">
            <a:spLocks noChangeArrowheads="1"/>
          </p:cNvSpPr>
          <p:nvPr/>
        </p:nvSpPr>
        <p:spPr bwMode="auto">
          <a:xfrm>
            <a:off x="1055688"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238 Punkte</a:t>
            </a:r>
          </a:p>
        </p:txBody>
      </p:sp>
      <p:sp>
        <p:nvSpPr>
          <p:cNvPr id="84998" name="Textfeld 6">
            <a:extLst>
              <a:ext uri="{FF2B5EF4-FFF2-40B4-BE49-F238E27FC236}">
                <a16:creationId xmlns:a16="http://schemas.microsoft.com/office/drawing/2014/main" id="{57269F18-B2B2-472A-D85D-CE00D325BE96}"/>
              </a:ext>
            </a:extLst>
          </p:cNvPr>
          <p:cNvSpPr txBox="1">
            <a:spLocks noChangeArrowheads="1"/>
          </p:cNvSpPr>
          <p:nvPr/>
        </p:nvSpPr>
        <p:spPr bwMode="auto">
          <a:xfrm>
            <a:off x="1055688" y="4213225"/>
            <a:ext cx="3860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Pattimus Prime</a:t>
            </a:r>
          </a:p>
        </p:txBody>
      </p:sp>
      <p:sp>
        <p:nvSpPr>
          <p:cNvPr id="84999" name="Fußzeilenplatzhalter 4">
            <a:extLst>
              <a:ext uri="{FF2B5EF4-FFF2-40B4-BE49-F238E27FC236}">
                <a16:creationId xmlns:a16="http://schemas.microsoft.com/office/drawing/2014/main" id="{AB3B7493-45E6-F530-5393-EC8331610C4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5000" name="Grafik 2">
            <a:extLst>
              <a:ext uri="{FF2B5EF4-FFF2-40B4-BE49-F238E27FC236}">
                <a16:creationId xmlns:a16="http://schemas.microsoft.com/office/drawing/2014/main" id="{B2119887-0098-4044-C88F-D46A5ED93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9663"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6">
            <a:extLst>
              <a:ext uri="{FF2B5EF4-FFF2-40B4-BE49-F238E27FC236}">
                <a16:creationId xmlns:a16="http://schemas.microsoft.com/office/drawing/2014/main" id="{FB5E1CC3-5435-F22D-0ECE-71ABD9300499}"/>
              </a:ext>
            </a:extLst>
          </p:cNvPr>
          <p:cNvSpPr txBox="1">
            <a:spLocks noChangeArrowheads="1"/>
          </p:cNvSpPr>
          <p:nvPr/>
        </p:nvSpPr>
        <p:spPr bwMode="auto">
          <a:xfrm>
            <a:off x="1271588"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5. Rang</a:t>
            </a:r>
          </a:p>
        </p:txBody>
      </p:sp>
      <p:sp>
        <p:nvSpPr>
          <p:cNvPr id="86019" name="Textfeld 3">
            <a:extLst>
              <a:ext uri="{FF2B5EF4-FFF2-40B4-BE49-F238E27FC236}">
                <a16:creationId xmlns:a16="http://schemas.microsoft.com/office/drawing/2014/main" id="{A381C8BB-FB9E-F0D0-3017-73252BD74445}"/>
              </a:ext>
            </a:extLst>
          </p:cNvPr>
          <p:cNvSpPr txBox="1">
            <a:spLocks noChangeArrowheads="1"/>
          </p:cNvSpPr>
          <p:nvPr/>
        </p:nvSpPr>
        <p:spPr bwMode="auto">
          <a:xfrm>
            <a:off x="1271588" y="2708275"/>
            <a:ext cx="4968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Lisa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Gsell</a:t>
            </a:r>
          </a:p>
        </p:txBody>
      </p:sp>
      <p:sp>
        <p:nvSpPr>
          <p:cNvPr id="86020" name="Textfeld 4">
            <a:extLst>
              <a:ext uri="{FF2B5EF4-FFF2-40B4-BE49-F238E27FC236}">
                <a16:creationId xmlns:a16="http://schemas.microsoft.com/office/drawing/2014/main" id="{B6004213-09F3-3075-F7DC-9CA9C15AE8AE}"/>
              </a:ext>
            </a:extLst>
          </p:cNvPr>
          <p:cNvSpPr txBox="1">
            <a:spLocks noChangeArrowheads="1"/>
          </p:cNvSpPr>
          <p:nvPr/>
        </p:nvSpPr>
        <p:spPr bwMode="auto">
          <a:xfrm>
            <a:off x="1271588" y="5600700"/>
            <a:ext cx="4248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Fontana &amp; Fontana AG</a:t>
            </a:r>
          </a:p>
        </p:txBody>
      </p:sp>
      <p:sp>
        <p:nvSpPr>
          <p:cNvPr id="86021" name="Textfeld 5">
            <a:extLst>
              <a:ext uri="{FF2B5EF4-FFF2-40B4-BE49-F238E27FC236}">
                <a16:creationId xmlns:a16="http://schemas.microsoft.com/office/drawing/2014/main" id="{A1E4B6DC-BF20-7A44-7C22-4423DDEF0A4F}"/>
              </a:ext>
            </a:extLst>
          </p:cNvPr>
          <p:cNvSpPr txBox="1">
            <a:spLocks noChangeArrowheads="1"/>
          </p:cNvSpPr>
          <p:nvPr/>
        </p:nvSpPr>
        <p:spPr bwMode="auto">
          <a:xfrm>
            <a:off x="1271588"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240 Punkte</a:t>
            </a:r>
          </a:p>
        </p:txBody>
      </p:sp>
      <p:sp>
        <p:nvSpPr>
          <p:cNvPr id="86022" name="Textfeld 6">
            <a:extLst>
              <a:ext uri="{FF2B5EF4-FFF2-40B4-BE49-F238E27FC236}">
                <a16:creationId xmlns:a16="http://schemas.microsoft.com/office/drawing/2014/main" id="{C5C55C49-DCBA-4CEB-ED6D-3BA268403170}"/>
              </a:ext>
            </a:extLst>
          </p:cNvPr>
          <p:cNvSpPr txBox="1">
            <a:spLocks noChangeArrowheads="1"/>
          </p:cNvSpPr>
          <p:nvPr/>
        </p:nvSpPr>
        <p:spPr bwMode="auto">
          <a:xfrm>
            <a:off x="1271588" y="3860800"/>
            <a:ext cx="44640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RainyLateNight</a:t>
            </a:r>
            <a:br>
              <a:rPr lang="de-CH" altLang="de-DE" sz="3600">
                <a:solidFill>
                  <a:srgbClr val="FFCC00"/>
                </a:solidFill>
                <a:latin typeface="Century Gothic" panose="020B0502020202020204" pitchFamily="34" charset="0"/>
              </a:rPr>
            </a:br>
            <a:r>
              <a:rPr lang="de-CH" altLang="de-DE" sz="3600">
                <a:solidFill>
                  <a:srgbClr val="FFCC00"/>
                </a:solidFill>
                <a:latin typeface="Century Gothic" panose="020B0502020202020204" pitchFamily="34" charset="0"/>
              </a:rPr>
              <a:t>TaxiDrive </a:t>
            </a:r>
          </a:p>
        </p:txBody>
      </p:sp>
      <p:sp>
        <p:nvSpPr>
          <p:cNvPr id="86023" name="Fußzeilenplatzhalter 4">
            <a:extLst>
              <a:ext uri="{FF2B5EF4-FFF2-40B4-BE49-F238E27FC236}">
                <a16:creationId xmlns:a16="http://schemas.microsoft.com/office/drawing/2014/main" id="{659DC7A3-CBC5-4E16-63FF-44E04A76C37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6024" name="Grafik 2">
            <a:extLst>
              <a:ext uri="{FF2B5EF4-FFF2-40B4-BE49-F238E27FC236}">
                <a16:creationId xmlns:a16="http://schemas.microsoft.com/office/drawing/2014/main" id="{E2F4C921-A1D3-0C89-0379-525D1EFB27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6208713" y="728663"/>
            <a:ext cx="53990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6">
            <a:extLst>
              <a:ext uri="{FF2B5EF4-FFF2-40B4-BE49-F238E27FC236}">
                <a16:creationId xmlns:a16="http://schemas.microsoft.com/office/drawing/2014/main" id="{EAF8A104-D4DA-E99B-3261-C3457C0F63CE}"/>
              </a:ext>
            </a:extLst>
          </p:cNvPr>
          <p:cNvSpPr txBox="1">
            <a:spLocks noChangeArrowheads="1"/>
          </p:cNvSpPr>
          <p:nvPr/>
        </p:nvSpPr>
        <p:spPr bwMode="auto">
          <a:xfrm>
            <a:off x="1200150"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4. Rang</a:t>
            </a:r>
          </a:p>
        </p:txBody>
      </p:sp>
      <p:sp>
        <p:nvSpPr>
          <p:cNvPr id="87043" name="Textfeld 3">
            <a:extLst>
              <a:ext uri="{FF2B5EF4-FFF2-40B4-BE49-F238E27FC236}">
                <a16:creationId xmlns:a16="http://schemas.microsoft.com/office/drawing/2014/main" id="{32B220DD-291A-01FC-F249-CF4D3F50E06F}"/>
              </a:ext>
            </a:extLst>
          </p:cNvPr>
          <p:cNvSpPr txBox="1">
            <a:spLocks noChangeArrowheads="1"/>
          </p:cNvSpPr>
          <p:nvPr/>
        </p:nvSpPr>
        <p:spPr bwMode="auto">
          <a:xfrm>
            <a:off x="1200150" y="2708275"/>
            <a:ext cx="5159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dirty="0">
                <a:solidFill>
                  <a:srgbClr val="FFFF7D"/>
                </a:solidFill>
                <a:latin typeface="Century Gothic" panose="020B0502020202020204" pitchFamily="34" charset="0"/>
              </a:rPr>
              <a:t>Nina Augustina</a:t>
            </a:r>
            <a:br>
              <a:rPr lang="de-CH" altLang="de-DE" sz="3600" dirty="0">
                <a:solidFill>
                  <a:srgbClr val="FFFF7D"/>
                </a:solidFill>
                <a:latin typeface="Century Gothic" panose="020B0502020202020204" pitchFamily="34" charset="0"/>
              </a:rPr>
            </a:br>
            <a:r>
              <a:rPr lang="de-CH" altLang="de-DE" sz="3600" dirty="0" err="1">
                <a:solidFill>
                  <a:srgbClr val="FFFF7D"/>
                </a:solidFill>
                <a:latin typeface="Century Gothic" panose="020B0502020202020204" pitchFamily="34" charset="0"/>
              </a:rPr>
              <a:t>Füglistaller</a:t>
            </a:r>
            <a:endParaRPr lang="de-CH" altLang="de-DE" sz="3600" dirty="0">
              <a:solidFill>
                <a:srgbClr val="FFFF7D"/>
              </a:solidFill>
              <a:latin typeface="Century Gothic" panose="020B0502020202020204" pitchFamily="34" charset="0"/>
            </a:endParaRPr>
          </a:p>
        </p:txBody>
      </p:sp>
      <p:sp>
        <p:nvSpPr>
          <p:cNvPr id="87044" name="Textfeld 4">
            <a:extLst>
              <a:ext uri="{FF2B5EF4-FFF2-40B4-BE49-F238E27FC236}">
                <a16:creationId xmlns:a16="http://schemas.microsoft.com/office/drawing/2014/main" id="{9551AAD3-FB1C-6339-87CD-6B2AAFD70DBD}"/>
              </a:ext>
            </a:extLst>
          </p:cNvPr>
          <p:cNvSpPr txBox="1">
            <a:spLocks noChangeArrowheads="1"/>
          </p:cNvSpPr>
          <p:nvPr/>
        </p:nvSpPr>
        <p:spPr bwMode="auto">
          <a:xfrm>
            <a:off x="1127125" y="5589588"/>
            <a:ext cx="57610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dirty="0" err="1">
                <a:solidFill>
                  <a:srgbClr val="FFCC00"/>
                </a:solidFill>
                <a:latin typeface="Century Gothic" panose="020B0502020202020204" pitchFamily="34" charset="0"/>
              </a:rPr>
              <a:t>Cadotsch</a:t>
            </a:r>
            <a:r>
              <a:rPr lang="de-DE" altLang="de-DE" sz="2000" dirty="0">
                <a:solidFill>
                  <a:srgbClr val="FFCC00"/>
                </a:solidFill>
                <a:latin typeface="Century Gothic" panose="020B0502020202020204" pitchFamily="34" charset="0"/>
              </a:rPr>
              <a:t> Malergeschäft GmbH</a:t>
            </a:r>
          </a:p>
        </p:txBody>
      </p:sp>
      <p:sp>
        <p:nvSpPr>
          <p:cNvPr id="87045" name="Textfeld 5">
            <a:extLst>
              <a:ext uri="{FF2B5EF4-FFF2-40B4-BE49-F238E27FC236}">
                <a16:creationId xmlns:a16="http://schemas.microsoft.com/office/drawing/2014/main" id="{A8D19CF3-DA40-1ED7-44A5-43B7D9C85346}"/>
              </a:ext>
            </a:extLst>
          </p:cNvPr>
          <p:cNvSpPr txBox="1">
            <a:spLocks noChangeArrowheads="1"/>
          </p:cNvSpPr>
          <p:nvPr/>
        </p:nvSpPr>
        <p:spPr bwMode="auto">
          <a:xfrm>
            <a:off x="1200150"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244 Punkte</a:t>
            </a:r>
          </a:p>
        </p:txBody>
      </p:sp>
      <p:sp>
        <p:nvSpPr>
          <p:cNvPr id="87046" name="Textfeld 6">
            <a:extLst>
              <a:ext uri="{FF2B5EF4-FFF2-40B4-BE49-F238E27FC236}">
                <a16:creationId xmlns:a16="http://schemas.microsoft.com/office/drawing/2014/main" id="{458C5335-62B1-DA8C-9178-0115AAD4DF96}"/>
              </a:ext>
            </a:extLst>
          </p:cNvPr>
          <p:cNvSpPr txBox="1">
            <a:spLocks noChangeArrowheads="1"/>
          </p:cNvSpPr>
          <p:nvPr/>
        </p:nvSpPr>
        <p:spPr bwMode="auto">
          <a:xfrm>
            <a:off x="1200150" y="4213225"/>
            <a:ext cx="44656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endParaRPr lang="de-CH" altLang="de-DE" sz="3600" dirty="0">
              <a:solidFill>
                <a:srgbClr val="FFCC00"/>
              </a:solidFill>
              <a:latin typeface="Century Gothic" panose="020B0502020202020204" pitchFamily="34" charset="0"/>
            </a:endParaRPr>
          </a:p>
          <a:p>
            <a:pPr eaLnBrk="1" hangingPunct="1">
              <a:spcBef>
                <a:spcPct val="0"/>
              </a:spcBef>
              <a:buClrTx/>
              <a:buSzTx/>
              <a:buFontTx/>
              <a:buNone/>
            </a:pPr>
            <a:r>
              <a:rPr lang="de-CH" altLang="de-DE" sz="3600" dirty="0">
                <a:solidFill>
                  <a:srgbClr val="FFCC00"/>
                </a:solidFill>
                <a:latin typeface="Century Gothic" panose="020B0502020202020204" pitchFamily="34" charset="0"/>
              </a:rPr>
              <a:t>Lunar Silence</a:t>
            </a:r>
          </a:p>
        </p:txBody>
      </p:sp>
      <p:sp>
        <p:nvSpPr>
          <p:cNvPr id="87047" name="Fußzeilenplatzhalter 7">
            <a:extLst>
              <a:ext uri="{FF2B5EF4-FFF2-40B4-BE49-F238E27FC236}">
                <a16:creationId xmlns:a16="http://schemas.microsoft.com/office/drawing/2014/main" id="{92A44653-5A10-90CA-5F1F-ED1AD5FD344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7048" name="Grafik 2">
            <a:extLst>
              <a:ext uri="{FF2B5EF4-FFF2-40B4-BE49-F238E27FC236}">
                <a16:creationId xmlns:a16="http://schemas.microsoft.com/office/drawing/2014/main" id="{CB9D175B-F1EA-D6C8-487C-11F93FD04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6825"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6">
            <a:extLst>
              <a:ext uri="{FF2B5EF4-FFF2-40B4-BE49-F238E27FC236}">
                <a16:creationId xmlns:a16="http://schemas.microsoft.com/office/drawing/2014/main" id="{B2D58F66-C512-A357-0228-963DB831AAA0}"/>
              </a:ext>
            </a:extLst>
          </p:cNvPr>
          <p:cNvSpPr txBox="1">
            <a:spLocks noChangeArrowheads="1"/>
          </p:cNvSpPr>
          <p:nvPr/>
        </p:nvSpPr>
        <p:spPr bwMode="auto">
          <a:xfrm>
            <a:off x="15589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3. Rang</a:t>
            </a:r>
          </a:p>
        </p:txBody>
      </p:sp>
      <p:sp>
        <p:nvSpPr>
          <p:cNvPr id="88067" name="Textfeld 3">
            <a:extLst>
              <a:ext uri="{FF2B5EF4-FFF2-40B4-BE49-F238E27FC236}">
                <a16:creationId xmlns:a16="http://schemas.microsoft.com/office/drawing/2014/main" id="{33F6E621-D73A-5460-3955-BDFAE42812BB}"/>
              </a:ext>
            </a:extLst>
          </p:cNvPr>
          <p:cNvSpPr txBox="1">
            <a:spLocks noChangeArrowheads="1"/>
          </p:cNvSpPr>
          <p:nvPr/>
        </p:nvSpPr>
        <p:spPr bwMode="auto">
          <a:xfrm>
            <a:off x="1558925" y="2708275"/>
            <a:ext cx="4968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Melina</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Ackermann</a:t>
            </a:r>
          </a:p>
        </p:txBody>
      </p:sp>
      <p:sp>
        <p:nvSpPr>
          <p:cNvPr id="88068" name="Textfeld 5">
            <a:extLst>
              <a:ext uri="{FF2B5EF4-FFF2-40B4-BE49-F238E27FC236}">
                <a16:creationId xmlns:a16="http://schemas.microsoft.com/office/drawing/2014/main" id="{33FEB899-6749-C39C-D1F1-1B885D48ED70}"/>
              </a:ext>
            </a:extLst>
          </p:cNvPr>
          <p:cNvSpPr txBox="1">
            <a:spLocks noChangeArrowheads="1"/>
          </p:cNvSpPr>
          <p:nvPr/>
        </p:nvSpPr>
        <p:spPr bwMode="auto">
          <a:xfrm>
            <a:off x="15589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254 Punkte</a:t>
            </a:r>
          </a:p>
        </p:txBody>
      </p:sp>
      <p:sp>
        <p:nvSpPr>
          <p:cNvPr id="88069" name="Textfeld 6">
            <a:extLst>
              <a:ext uri="{FF2B5EF4-FFF2-40B4-BE49-F238E27FC236}">
                <a16:creationId xmlns:a16="http://schemas.microsoft.com/office/drawing/2014/main" id="{4E1D4C07-9F9A-0511-1B8E-E1ADAC364E6C}"/>
              </a:ext>
            </a:extLst>
          </p:cNvPr>
          <p:cNvSpPr txBox="1">
            <a:spLocks noChangeArrowheads="1"/>
          </p:cNvSpPr>
          <p:nvPr/>
        </p:nvSpPr>
        <p:spPr bwMode="auto">
          <a:xfrm>
            <a:off x="1558925" y="4187825"/>
            <a:ext cx="44656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Arial" panose="020B0604020202020204" pitchFamily="34" charset="0"/>
              </a:rPr>
              <a:t>Las Vegas nightlife</a:t>
            </a:r>
          </a:p>
          <a:p>
            <a:pPr eaLnBrk="1" hangingPunct="1">
              <a:spcBef>
                <a:spcPct val="0"/>
              </a:spcBef>
              <a:buClrTx/>
              <a:buSzTx/>
              <a:buFontTx/>
              <a:buNone/>
            </a:pPr>
            <a:endParaRPr lang="de-CH" altLang="de-DE" sz="3600">
              <a:solidFill>
                <a:srgbClr val="FFFF66"/>
              </a:solidFill>
              <a:latin typeface="Century Gothic" panose="020B0502020202020204" pitchFamily="34" charset="0"/>
            </a:endParaRPr>
          </a:p>
        </p:txBody>
      </p:sp>
      <p:sp>
        <p:nvSpPr>
          <p:cNvPr id="88070" name="Fußzeilenplatzhalter 4">
            <a:extLst>
              <a:ext uri="{FF2B5EF4-FFF2-40B4-BE49-F238E27FC236}">
                <a16:creationId xmlns:a16="http://schemas.microsoft.com/office/drawing/2014/main" id="{2E83FD1A-5AA1-A833-4799-49B5964D3D8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88071" name="Textfeld 4">
            <a:extLst>
              <a:ext uri="{FF2B5EF4-FFF2-40B4-BE49-F238E27FC236}">
                <a16:creationId xmlns:a16="http://schemas.microsoft.com/office/drawing/2014/main" id="{93419D10-22FF-B010-5B7A-A5D2F3C17CBB}"/>
              </a:ext>
            </a:extLst>
          </p:cNvPr>
          <p:cNvSpPr txBox="1">
            <a:spLocks noChangeArrowheads="1"/>
          </p:cNvSpPr>
          <p:nvPr/>
        </p:nvSpPr>
        <p:spPr bwMode="auto">
          <a:xfrm>
            <a:off x="1558925" y="5356225"/>
            <a:ext cx="58340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Hofmann AG </a:t>
            </a:r>
            <a:endParaRPr lang="de-CH" altLang="de-DE" sz="2000">
              <a:solidFill>
                <a:srgbClr val="FFCC00"/>
              </a:solidFill>
              <a:latin typeface="Century Gothic" panose="020B0502020202020204" pitchFamily="34" charset="0"/>
            </a:endParaRPr>
          </a:p>
        </p:txBody>
      </p:sp>
      <p:pic>
        <p:nvPicPr>
          <p:cNvPr id="88072" name="Grafik 2">
            <a:extLst>
              <a:ext uri="{FF2B5EF4-FFF2-40B4-BE49-F238E27FC236}">
                <a16:creationId xmlns:a16="http://schemas.microsoft.com/office/drawing/2014/main" id="{AE2F4262-A37A-BD5A-DA9D-D59F6290B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544513"/>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6">
            <a:extLst>
              <a:ext uri="{FF2B5EF4-FFF2-40B4-BE49-F238E27FC236}">
                <a16:creationId xmlns:a16="http://schemas.microsoft.com/office/drawing/2014/main" id="{7515C3B4-50C1-7254-0D00-BA45446545DE}"/>
              </a:ext>
            </a:extLst>
          </p:cNvPr>
          <p:cNvSpPr txBox="1">
            <a:spLocks noChangeArrowheads="1"/>
          </p:cNvSpPr>
          <p:nvPr/>
        </p:nvSpPr>
        <p:spPr bwMode="auto">
          <a:xfrm>
            <a:off x="1558925" y="549275"/>
            <a:ext cx="2819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400">
                <a:solidFill>
                  <a:srgbClr val="FFCC00"/>
                </a:solidFill>
                <a:latin typeface="Century Gothic" panose="020B0502020202020204" pitchFamily="34" charset="0"/>
              </a:rPr>
              <a:t>2. Rang</a:t>
            </a:r>
          </a:p>
        </p:txBody>
      </p:sp>
      <p:sp>
        <p:nvSpPr>
          <p:cNvPr id="89091" name="Textfeld 3">
            <a:extLst>
              <a:ext uri="{FF2B5EF4-FFF2-40B4-BE49-F238E27FC236}">
                <a16:creationId xmlns:a16="http://schemas.microsoft.com/office/drawing/2014/main" id="{307D10B6-1C4D-1BE2-9ED4-A5933BDA4EBA}"/>
              </a:ext>
            </a:extLst>
          </p:cNvPr>
          <p:cNvSpPr txBox="1">
            <a:spLocks noChangeArrowheads="1"/>
          </p:cNvSpPr>
          <p:nvPr/>
        </p:nvSpPr>
        <p:spPr bwMode="auto">
          <a:xfrm>
            <a:off x="1558925" y="2708275"/>
            <a:ext cx="5329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Valerie</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Bolz	</a:t>
            </a:r>
          </a:p>
        </p:txBody>
      </p:sp>
      <p:sp>
        <p:nvSpPr>
          <p:cNvPr id="89092" name="Textfeld 4">
            <a:extLst>
              <a:ext uri="{FF2B5EF4-FFF2-40B4-BE49-F238E27FC236}">
                <a16:creationId xmlns:a16="http://schemas.microsoft.com/office/drawing/2014/main" id="{5124A136-CC72-D4C0-C45A-2D28BB5AED6D}"/>
              </a:ext>
            </a:extLst>
          </p:cNvPr>
          <p:cNvSpPr txBox="1">
            <a:spLocks noChangeArrowheads="1"/>
          </p:cNvSpPr>
          <p:nvPr/>
        </p:nvSpPr>
        <p:spPr bwMode="auto">
          <a:xfrm>
            <a:off x="1558925" y="5600700"/>
            <a:ext cx="58340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Bolz Malergeschäft</a:t>
            </a:r>
          </a:p>
        </p:txBody>
      </p:sp>
      <p:sp>
        <p:nvSpPr>
          <p:cNvPr id="89093" name="Textfeld 5">
            <a:extLst>
              <a:ext uri="{FF2B5EF4-FFF2-40B4-BE49-F238E27FC236}">
                <a16:creationId xmlns:a16="http://schemas.microsoft.com/office/drawing/2014/main" id="{51FD44B4-CE76-6D4A-6391-50A7FB863088}"/>
              </a:ext>
            </a:extLst>
          </p:cNvPr>
          <p:cNvSpPr txBox="1">
            <a:spLocks noChangeArrowheads="1"/>
          </p:cNvSpPr>
          <p:nvPr/>
        </p:nvSpPr>
        <p:spPr bwMode="auto">
          <a:xfrm>
            <a:off x="1558925" y="1557338"/>
            <a:ext cx="345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271 Punkte</a:t>
            </a:r>
          </a:p>
        </p:txBody>
      </p:sp>
      <p:sp>
        <p:nvSpPr>
          <p:cNvPr id="89094" name="Textfeld 6">
            <a:extLst>
              <a:ext uri="{FF2B5EF4-FFF2-40B4-BE49-F238E27FC236}">
                <a16:creationId xmlns:a16="http://schemas.microsoft.com/office/drawing/2014/main" id="{2F8AA7D1-3BB9-137E-BC7C-B2D3C33FEF5D}"/>
              </a:ext>
            </a:extLst>
          </p:cNvPr>
          <p:cNvSpPr txBox="1">
            <a:spLocks noChangeArrowheads="1"/>
          </p:cNvSpPr>
          <p:nvPr/>
        </p:nvSpPr>
        <p:spPr bwMode="auto">
          <a:xfrm>
            <a:off x="1558925" y="4213225"/>
            <a:ext cx="4826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3600">
                <a:solidFill>
                  <a:srgbClr val="FFCC00"/>
                </a:solidFill>
                <a:latin typeface="Century Gothic" panose="020B0502020202020204" pitchFamily="34" charset="0"/>
              </a:rPr>
              <a:t>Lights On</a:t>
            </a:r>
          </a:p>
        </p:txBody>
      </p:sp>
      <p:sp>
        <p:nvSpPr>
          <p:cNvPr id="89095" name="Fußzeilenplatzhalter 7">
            <a:extLst>
              <a:ext uri="{FF2B5EF4-FFF2-40B4-BE49-F238E27FC236}">
                <a16:creationId xmlns:a16="http://schemas.microsoft.com/office/drawing/2014/main" id="{7A9111F9-B35C-48E9-F037-42F73E74E65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89096" name="Grafik 2">
            <a:extLst>
              <a:ext uri="{FF2B5EF4-FFF2-40B4-BE49-F238E27FC236}">
                <a16:creationId xmlns:a16="http://schemas.microsoft.com/office/drawing/2014/main" id="{D818E716-2D00-380F-BF99-B0958F6C6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54038"/>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6">
            <a:extLst>
              <a:ext uri="{FF2B5EF4-FFF2-40B4-BE49-F238E27FC236}">
                <a16:creationId xmlns:a16="http://schemas.microsoft.com/office/drawing/2014/main" id="{77360887-AAA1-7C71-704A-59F926A0EADF}"/>
              </a:ext>
            </a:extLst>
          </p:cNvPr>
          <p:cNvSpPr txBox="1">
            <a:spLocks noChangeArrowheads="1"/>
          </p:cNvSpPr>
          <p:nvPr/>
        </p:nvSpPr>
        <p:spPr bwMode="auto">
          <a:xfrm>
            <a:off x="1127125" y="549275"/>
            <a:ext cx="3889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800">
                <a:solidFill>
                  <a:srgbClr val="FFCC00"/>
                </a:solidFill>
                <a:latin typeface="Century Gothic" panose="020B0502020202020204" pitchFamily="34" charset="0"/>
              </a:rPr>
              <a:t>1. Rang</a:t>
            </a:r>
          </a:p>
        </p:txBody>
      </p:sp>
      <p:sp>
        <p:nvSpPr>
          <p:cNvPr id="90115" name="Textfeld 3">
            <a:extLst>
              <a:ext uri="{FF2B5EF4-FFF2-40B4-BE49-F238E27FC236}">
                <a16:creationId xmlns:a16="http://schemas.microsoft.com/office/drawing/2014/main" id="{05C6F084-E687-C994-D4CF-BACEF785E151}"/>
              </a:ext>
            </a:extLst>
          </p:cNvPr>
          <p:cNvSpPr txBox="1">
            <a:spLocks noChangeArrowheads="1"/>
          </p:cNvSpPr>
          <p:nvPr/>
        </p:nvSpPr>
        <p:spPr bwMode="auto">
          <a:xfrm>
            <a:off x="1127125" y="2492375"/>
            <a:ext cx="2952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FF7D"/>
                </a:solidFill>
                <a:latin typeface="Century Gothic" panose="020B0502020202020204" pitchFamily="34" charset="0"/>
              </a:rPr>
              <a:t>Noah</a:t>
            </a:r>
            <a:br>
              <a:rPr lang="de-CH" altLang="de-DE" sz="3600">
                <a:solidFill>
                  <a:srgbClr val="FFFF7D"/>
                </a:solidFill>
                <a:latin typeface="Century Gothic" panose="020B0502020202020204" pitchFamily="34" charset="0"/>
              </a:rPr>
            </a:br>
            <a:r>
              <a:rPr lang="de-CH" altLang="de-DE" sz="3600">
                <a:solidFill>
                  <a:srgbClr val="FFFF7D"/>
                </a:solidFill>
                <a:latin typeface="Century Gothic" panose="020B0502020202020204" pitchFamily="34" charset="0"/>
              </a:rPr>
              <a:t>Bucher</a:t>
            </a:r>
          </a:p>
        </p:txBody>
      </p:sp>
      <p:sp>
        <p:nvSpPr>
          <p:cNvPr id="90116" name="Textfeld 4">
            <a:extLst>
              <a:ext uri="{FF2B5EF4-FFF2-40B4-BE49-F238E27FC236}">
                <a16:creationId xmlns:a16="http://schemas.microsoft.com/office/drawing/2014/main" id="{48A7B9C8-C493-717B-96CD-4A95BDAD461C}"/>
              </a:ext>
            </a:extLst>
          </p:cNvPr>
          <p:cNvSpPr txBox="1">
            <a:spLocks noChangeArrowheads="1"/>
          </p:cNvSpPr>
          <p:nvPr/>
        </p:nvSpPr>
        <p:spPr bwMode="auto">
          <a:xfrm>
            <a:off x="1112838" y="5334000"/>
            <a:ext cx="45370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Lehrbetrieb:</a:t>
            </a:r>
          </a:p>
          <a:p>
            <a:pPr eaLnBrk="1" hangingPunct="1">
              <a:spcBef>
                <a:spcPct val="0"/>
              </a:spcBef>
              <a:buClrTx/>
              <a:buSzTx/>
              <a:buFontTx/>
              <a:buNone/>
            </a:pPr>
            <a:r>
              <a:rPr lang="de-DE" altLang="de-DE" sz="2000">
                <a:solidFill>
                  <a:srgbClr val="FFCC00"/>
                </a:solidFill>
                <a:latin typeface="Century Gothic" panose="020B0502020202020204" pitchFamily="34" charset="0"/>
              </a:rPr>
              <a:t>Maler Menzi AG   </a:t>
            </a:r>
            <a:endParaRPr lang="de-CH" altLang="de-DE" sz="2000">
              <a:solidFill>
                <a:srgbClr val="FFCC00"/>
              </a:solidFill>
              <a:latin typeface="Century Gothic" panose="020B0502020202020204" pitchFamily="34" charset="0"/>
            </a:endParaRPr>
          </a:p>
        </p:txBody>
      </p:sp>
      <p:sp>
        <p:nvSpPr>
          <p:cNvPr id="90117" name="Textfeld 6">
            <a:extLst>
              <a:ext uri="{FF2B5EF4-FFF2-40B4-BE49-F238E27FC236}">
                <a16:creationId xmlns:a16="http://schemas.microsoft.com/office/drawing/2014/main" id="{82A158D8-25D3-2D16-2866-4BB1559BFE66}"/>
              </a:ext>
            </a:extLst>
          </p:cNvPr>
          <p:cNvSpPr txBox="1">
            <a:spLocks noChangeArrowheads="1"/>
          </p:cNvSpPr>
          <p:nvPr/>
        </p:nvSpPr>
        <p:spPr bwMode="auto">
          <a:xfrm>
            <a:off x="1127125" y="3716338"/>
            <a:ext cx="5689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a:solidFill>
                  <a:srgbClr val="FFCC00"/>
                </a:solidFill>
                <a:latin typeface="Century Gothic" panose="020B0502020202020204" pitchFamily="34" charset="0"/>
              </a:rPr>
              <a:t>Kennwort</a:t>
            </a:r>
            <a:r>
              <a:rPr lang="de-CH" altLang="de-DE" sz="2400">
                <a:solidFill>
                  <a:srgbClr val="FFCC00"/>
                </a:solidFill>
                <a:latin typeface="Century Gothic" panose="020B0502020202020204" pitchFamily="34" charset="0"/>
              </a:rPr>
              <a:t>:</a:t>
            </a:r>
          </a:p>
          <a:p>
            <a:pPr eaLnBrk="1" hangingPunct="1">
              <a:spcBef>
                <a:spcPct val="0"/>
              </a:spcBef>
              <a:buClrTx/>
              <a:buSzTx/>
              <a:buFontTx/>
              <a:buNone/>
            </a:pPr>
            <a:r>
              <a:rPr lang="de-CH" altLang="de-DE" sz="2400">
                <a:solidFill>
                  <a:srgbClr val="FFCC00"/>
                </a:solidFill>
                <a:latin typeface="Century Gothic" panose="020B0502020202020204" pitchFamily="34" charset="0"/>
              </a:rPr>
              <a:t>Game Time</a:t>
            </a:r>
          </a:p>
        </p:txBody>
      </p:sp>
      <p:sp>
        <p:nvSpPr>
          <p:cNvPr id="90118" name="Fußzeilenplatzhalter 4">
            <a:extLst>
              <a:ext uri="{FF2B5EF4-FFF2-40B4-BE49-F238E27FC236}">
                <a16:creationId xmlns:a16="http://schemas.microsoft.com/office/drawing/2014/main" id="{516D9D6B-6321-51EC-CAA8-FA71BB25F19C}"/>
              </a:ext>
            </a:extLst>
          </p:cNvPr>
          <p:cNvSpPr>
            <a:spLocks noGrp="1"/>
          </p:cNvSpPr>
          <p:nvPr>
            <p:ph type="ftr" sz="quarter" idx="11"/>
          </p:nvPr>
        </p:nvSpPr>
        <p:spPr bwMode="auto">
          <a:xfrm>
            <a:off x="4648200" y="6269038"/>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90119" name="Textfeld 5">
            <a:extLst>
              <a:ext uri="{FF2B5EF4-FFF2-40B4-BE49-F238E27FC236}">
                <a16:creationId xmlns:a16="http://schemas.microsoft.com/office/drawing/2014/main" id="{4902C816-078B-D466-A603-AB6DB8F42E7B}"/>
              </a:ext>
            </a:extLst>
          </p:cNvPr>
          <p:cNvSpPr txBox="1">
            <a:spLocks noChangeArrowheads="1"/>
          </p:cNvSpPr>
          <p:nvPr/>
        </p:nvSpPr>
        <p:spPr bwMode="auto">
          <a:xfrm>
            <a:off x="1190625" y="1638300"/>
            <a:ext cx="3457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a:solidFill>
                  <a:srgbClr val="FFCC00"/>
                </a:solidFill>
                <a:latin typeface="Century Gothic" panose="020B0502020202020204" pitchFamily="34" charset="0"/>
              </a:rPr>
              <a:t>278 Punkte</a:t>
            </a:r>
          </a:p>
        </p:txBody>
      </p:sp>
      <p:pic>
        <p:nvPicPr>
          <p:cNvPr id="90120" name="Grafik 2">
            <a:extLst>
              <a:ext uri="{FF2B5EF4-FFF2-40B4-BE49-F238E27FC236}">
                <a16:creationId xmlns:a16="http://schemas.microsoft.com/office/drawing/2014/main" id="{BDC3B2F7-9FDC-8564-B1FE-B27737A5B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475" y="639763"/>
            <a:ext cx="5400675"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6">
            <a:extLst>
              <a:ext uri="{FF2B5EF4-FFF2-40B4-BE49-F238E27FC236}">
                <a16:creationId xmlns:a16="http://schemas.microsoft.com/office/drawing/2014/main" id="{1B9C10F3-660B-F561-CA8E-09FA7778BE8F}"/>
              </a:ext>
            </a:extLst>
          </p:cNvPr>
          <p:cNvSpPr txBox="1">
            <a:spLocks noChangeArrowheads="1"/>
          </p:cNvSpPr>
          <p:nvPr/>
        </p:nvSpPr>
        <p:spPr bwMode="auto">
          <a:xfrm>
            <a:off x="1127125" y="549275"/>
            <a:ext cx="38893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ts val="2600"/>
              </a:spcBef>
              <a:buClrTx/>
              <a:buSzTx/>
              <a:buFont typeface="Wingdings" panose="05000000000000000000" pitchFamily="2" charset="2"/>
              <a:buNone/>
            </a:pPr>
            <a:r>
              <a:rPr lang="de-CH" altLang="de-DE" sz="4800" b="1">
                <a:solidFill>
                  <a:srgbClr val="FFCC00"/>
                </a:solidFill>
                <a:latin typeface="Century Gothic" panose="020B0502020202020204" pitchFamily="34" charset="0"/>
              </a:rPr>
              <a:t>Siegerin Publikums-</a:t>
            </a:r>
            <a:br>
              <a:rPr lang="de-CH" altLang="de-DE" sz="4800" b="1">
                <a:solidFill>
                  <a:srgbClr val="FFCC00"/>
                </a:solidFill>
                <a:latin typeface="Century Gothic" panose="020B0502020202020204" pitchFamily="34" charset="0"/>
              </a:rPr>
            </a:br>
            <a:r>
              <a:rPr lang="de-CH" altLang="de-DE" sz="4800" b="1">
                <a:solidFill>
                  <a:srgbClr val="FFCC00"/>
                </a:solidFill>
                <a:latin typeface="Century Gothic" panose="020B0502020202020204" pitchFamily="34" charset="0"/>
              </a:rPr>
              <a:t>voting</a:t>
            </a:r>
          </a:p>
        </p:txBody>
      </p:sp>
      <p:sp>
        <p:nvSpPr>
          <p:cNvPr id="91139" name="Textfeld 3">
            <a:extLst>
              <a:ext uri="{FF2B5EF4-FFF2-40B4-BE49-F238E27FC236}">
                <a16:creationId xmlns:a16="http://schemas.microsoft.com/office/drawing/2014/main" id="{18CD5E94-AAAC-75D1-C552-8FA3945FDF73}"/>
              </a:ext>
            </a:extLst>
          </p:cNvPr>
          <p:cNvSpPr txBox="1">
            <a:spLocks noChangeArrowheads="1"/>
          </p:cNvSpPr>
          <p:nvPr/>
        </p:nvSpPr>
        <p:spPr bwMode="auto">
          <a:xfrm>
            <a:off x="1127124" y="3092450"/>
            <a:ext cx="36727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3600" dirty="0">
                <a:solidFill>
                  <a:srgbClr val="FFFF7D"/>
                </a:solidFill>
                <a:latin typeface="Century Gothic" panose="020B0502020202020204" pitchFamily="34" charset="0"/>
              </a:rPr>
              <a:t>Nina Augustina</a:t>
            </a:r>
            <a:br>
              <a:rPr lang="de-CH" altLang="de-DE" sz="3600" dirty="0">
                <a:solidFill>
                  <a:srgbClr val="FFFF7D"/>
                </a:solidFill>
                <a:latin typeface="Century Gothic" panose="020B0502020202020204" pitchFamily="34" charset="0"/>
              </a:rPr>
            </a:br>
            <a:r>
              <a:rPr lang="de-CH" altLang="de-DE" sz="3600" dirty="0" err="1">
                <a:solidFill>
                  <a:srgbClr val="FFFF7D"/>
                </a:solidFill>
                <a:latin typeface="Century Gothic" panose="020B0502020202020204" pitchFamily="34" charset="0"/>
              </a:rPr>
              <a:t>Füglistaller</a:t>
            </a:r>
            <a:endParaRPr lang="de-CH" altLang="de-DE" sz="3600" dirty="0">
              <a:solidFill>
                <a:srgbClr val="FFFF7D"/>
              </a:solidFill>
              <a:latin typeface="Century Gothic" panose="020B0502020202020204" pitchFamily="34" charset="0"/>
            </a:endParaRPr>
          </a:p>
        </p:txBody>
      </p:sp>
      <p:sp>
        <p:nvSpPr>
          <p:cNvPr id="91140" name="Textfeld 4">
            <a:extLst>
              <a:ext uri="{FF2B5EF4-FFF2-40B4-BE49-F238E27FC236}">
                <a16:creationId xmlns:a16="http://schemas.microsoft.com/office/drawing/2014/main" id="{A39000A5-7B99-0819-15FA-B54E52CE5D23}"/>
              </a:ext>
            </a:extLst>
          </p:cNvPr>
          <p:cNvSpPr txBox="1">
            <a:spLocks noChangeArrowheads="1"/>
          </p:cNvSpPr>
          <p:nvPr/>
        </p:nvSpPr>
        <p:spPr bwMode="auto">
          <a:xfrm>
            <a:off x="1112838" y="5334000"/>
            <a:ext cx="4537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Lehrbetrieb:</a:t>
            </a:r>
          </a:p>
          <a:p>
            <a:pPr eaLnBrk="1" hangingPunct="1">
              <a:spcBef>
                <a:spcPct val="0"/>
              </a:spcBef>
              <a:buClrTx/>
              <a:buSzTx/>
              <a:buNone/>
            </a:pPr>
            <a:r>
              <a:rPr lang="de-DE" altLang="de-DE" sz="2000" dirty="0" err="1">
                <a:solidFill>
                  <a:srgbClr val="FFCC00"/>
                </a:solidFill>
                <a:latin typeface="Century Gothic" panose="020B0502020202020204" pitchFamily="34" charset="0"/>
              </a:rPr>
              <a:t>Cadotsch</a:t>
            </a:r>
            <a:r>
              <a:rPr lang="de-DE" altLang="de-DE" sz="2000" dirty="0">
                <a:solidFill>
                  <a:srgbClr val="FFCC00"/>
                </a:solidFill>
                <a:latin typeface="Century Gothic" panose="020B0502020202020204" pitchFamily="34" charset="0"/>
              </a:rPr>
              <a:t> Malergeschäft GmbH  </a:t>
            </a:r>
            <a:endParaRPr lang="de-CH" altLang="de-DE" sz="2000" dirty="0">
              <a:solidFill>
                <a:srgbClr val="FFCC00"/>
              </a:solidFill>
              <a:latin typeface="Century Gothic" panose="020B0502020202020204" pitchFamily="34" charset="0"/>
            </a:endParaRPr>
          </a:p>
        </p:txBody>
      </p:sp>
      <p:sp>
        <p:nvSpPr>
          <p:cNvPr id="91141" name="Textfeld 6">
            <a:extLst>
              <a:ext uri="{FF2B5EF4-FFF2-40B4-BE49-F238E27FC236}">
                <a16:creationId xmlns:a16="http://schemas.microsoft.com/office/drawing/2014/main" id="{7632A8B2-9FC5-1D40-942B-F187F7E6FBB5}"/>
              </a:ext>
            </a:extLst>
          </p:cNvPr>
          <p:cNvSpPr txBox="1">
            <a:spLocks noChangeArrowheads="1"/>
          </p:cNvSpPr>
          <p:nvPr/>
        </p:nvSpPr>
        <p:spPr bwMode="auto">
          <a:xfrm>
            <a:off x="1127125" y="4470400"/>
            <a:ext cx="568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eaLnBrk="1" hangingPunct="1">
              <a:spcBef>
                <a:spcPct val="0"/>
              </a:spcBef>
              <a:buClrTx/>
              <a:buSzTx/>
              <a:buFontTx/>
              <a:buNone/>
            </a:pPr>
            <a:r>
              <a:rPr lang="de-CH" altLang="de-DE" sz="2000" dirty="0">
                <a:solidFill>
                  <a:srgbClr val="FFCC00"/>
                </a:solidFill>
                <a:latin typeface="Century Gothic" panose="020B0502020202020204" pitchFamily="34" charset="0"/>
              </a:rPr>
              <a:t>Kennwort</a:t>
            </a:r>
            <a:r>
              <a:rPr lang="de-CH" altLang="de-DE" sz="2400" dirty="0">
                <a:solidFill>
                  <a:srgbClr val="FFCC00"/>
                </a:solidFill>
                <a:latin typeface="Century Gothic" panose="020B0502020202020204" pitchFamily="34" charset="0"/>
              </a:rPr>
              <a:t>:</a:t>
            </a:r>
          </a:p>
          <a:p>
            <a:pPr eaLnBrk="1" hangingPunct="1">
              <a:spcBef>
                <a:spcPct val="0"/>
              </a:spcBef>
              <a:buClrTx/>
              <a:buSzTx/>
              <a:buFontTx/>
              <a:buNone/>
            </a:pPr>
            <a:r>
              <a:rPr lang="de-CH" altLang="de-DE" sz="2400" dirty="0">
                <a:solidFill>
                  <a:srgbClr val="FFCC00"/>
                </a:solidFill>
                <a:latin typeface="Century Gothic" panose="020B0502020202020204" pitchFamily="34" charset="0"/>
              </a:rPr>
              <a:t>Lunar Silence</a:t>
            </a:r>
          </a:p>
        </p:txBody>
      </p:sp>
      <p:sp>
        <p:nvSpPr>
          <p:cNvPr id="91142" name="Fußzeilenplatzhalter 4">
            <a:extLst>
              <a:ext uri="{FF2B5EF4-FFF2-40B4-BE49-F238E27FC236}">
                <a16:creationId xmlns:a16="http://schemas.microsoft.com/office/drawing/2014/main" id="{F9A62D7D-DA32-61E1-ACA1-B1C543961045}"/>
              </a:ext>
            </a:extLst>
          </p:cNvPr>
          <p:cNvSpPr>
            <a:spLocks noGrp="1"/>
          </p:cNvSpPr>
          <p:nvPr>
            <p:ph type="ftr" sz="quarter" idx="11"/>
          </p:nvPr>
        </p:nvSpPr>
        <p:spPr bwMode="auto">
          <a:xfrm>
            <a:off x="4648200" y="6269038"/>
            <a:ext cx="2895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2" name="Grafik 2">
            <a:extLst>
              <a:ext uri="{FF2B5EF4-FFF2-40B4-BE49-F238E27FC236}">
                <a16:creationId xmlns:a16="http://schemas.microsoft.com/office/drawing/2014/main" id="{91D053C2-B324-BCCB-54EF-2C4EA0DC8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6825" y="549275"/>
            <a:ext cx="54006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6FC61E-6B93-5BDB-CE78-A3CBE767BD93}"/>
              </a:ext>
            </a:extLst>
          </p:cNvPr>
          <p:cNvSpPr>
            <a:spLocks noGrp="1"/>
          </p:cNvSpPr>
          <p:nvPr>
            <p:ph type="title"/>
          </p:nvPr>
        </p:nvSpPr>
        <p:spPr/>
        <p:txBody>
          <a:bodyPr numCol="1">
            <a:prstTxWarp prst="textNoShape">
              <a:avLst/>
            </a:prstTxWarp>
          </a:bodyPr>
          <a:lstStyle/>
          <a:p>
            <a:pPr>
              <a:defRPr/>
            </a:pPr>
            <a:r>
              <a:rPr altLang="de-DE" sz="9200">
                <a:effectLst>
                  <a:outerShdw blurRad="38100" dist="38100" dir="2700000" algn="tl">
                    <a:srgbClr val="C0C0C0"/>
                  </a:outerShdw>
                </a:effectLst>
                <a:latin typeface="Arial" panose="020B0604020202020204" pitchFamily="34" charset="0"/>
              </a:rPr>
              <a:t>Sonderpreis</a:t>
            </a:r>
          </a:p>
        </p:txBody>
      </p:sp>
      <p:sp>
        <p:nvSpPr>
          <p:cNvPr id="92163" name="Inhaltsplatzhalter 3">
            <a:extLst>
              <a:ext uri="{FF2B5EF4-FFF2-40B4-BE49-F238E27FC236}">
                <a16:creationId xmlns:a16="http://schemas.microsoft.com/office/drawing/2014/main" id="{A0FE938F-F49A-7107-5E44-A51E9919B4CF}"/>
              </a:ext>
            </a:extLst>
          </p:cNvPr>
          <p:cNvSpPr txBox="1">
            <a:spLocks noGrp="1"/>
          </p:cNvSpPr>
          <p:nvPr>
            <p:ph idx="1"/>
          </p:nvPr>
        </p:nvSpPr>
        <p:spPr/>
        <p:txBody>
          <a:bodyPr/>
          <a:lstStyle/>
          <a:p>
            <a:pPr algn="ctr">
              <a:buFont typeface="Wingdings" panose="05000000000000000000" pitchFamily="2" charset="2"/>
              <a:buNone/>
            </a:pPr>
            <a:r>
              <a:rPr altLang="de-DE" sz="6200">
                <a:solidFill>
                  <a:srgbClr val="FFFF66"/>
                </a:solidFill>
                <a:latin typeface="Times New Roman" panose="02020603050405020304" pitchFamily="18" charset="0"/>
              </a:rPr>
              <a:t>  Für die konstanteste Leistung der </a:t>
            </a:r>
            <a:br>
              <a:rPr altLang="de-DE" sz="6200">
                <a:solidFill>
                  <a:srgbClr val="FFFF66"/>
                </a:solidFill>
                <a:latin typeface="Times New Roman" panose="02020603050405020304" pitchFamily="18" charset="0"/>
              </a:rPr>
            </a:br>
            <a:r>
              <a:rPr altLang="de-DE" sz="6200">
                <a:solidFill>
                  <a:srgbClr val="FFFF66"/>
                </a:solidFill>
                <a:latin typeface="Times New Roman" panose="02020603050405020304" pitchFamily="18" charset="0"/>
              </a:rPr>
              <a:t>letzten drei Wettbewerbsjahre</a:t>
            </a:r>
          </a:p>
        </p:txBody>
      </p:sp>
      <p:sp>
        <p:nvSpPr>
          <p:cNvPr id="92164" name="Fußzeilenplatzhalter 2">
            <a:extLst>
              <a:ext uri="{FF2B5EF4-FFF2-40B4-BE49-F238E27FC236}">
                <a16:creationId xmlns:a16="http://schemas.microsoft.com/office/drawing/2014/main" id="{C1DB2E77-6148-EF0D-32BB-DED68B6D6D1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97024C-8F24-4834-F7B8-ED8B01D37910}"/>
              </a:ext>
            </a:extLst>
          </p:cNvPr>
          <p:cNvSpPr>
            <a:spLocks noGrp="1"/>
          </p:cNvSpPr>
          <p:nvPr>
            <p:ph type="title"/>
          </p:nvPr>
        </p:nvSpPr>
        <p:spPr/>
        <p:txBody>
          <a:bodyPr numCol="1">
            <a:prstTxWarp prst="textNoShape">
              <a:avLst/>
            </a:prstTxWarp>
          </a:bodyPr>
          <a:lstStyle/>
          <a:p>
            <a:pPr>
              <a:defRPr/>
            </a:pPr>
            <a:r>
              <a:rPr altLang="de-DE">
                <a:effectLst>
                  <a:outerShdw blurRad="38100" dist="38100" dir="2700000" algn="tl">
                    <a:srgbClr val="C0C0C0"/>
                  </a:outerShdw>
                </a:effectLst>
                <a:latin typeface="Arial" panose="020B0604020202020204" pitchFamily="34" charset="0"/>
              </a:rPr>
              <a:t>SPONSOR </a:t>
            </a:r>
            <a:br>
              <a:rPr altLang="de-DE">
                <a:effectLst>
                  <a:outerShdw blurRad="38100" dist="38100" dir="2700000" algn="tl">
                    <a:srgbClr val="C0C0C0"/>
                  </a:outerShdw>
                </a:effectLst>
                <a:latin typeface="Arial" panose="020B0604020202020204" pitchFamily="34" charset="0"/>
              </a:rPr>
            </a:br>
            <a:r>
              <a:rPr altLang="de-DE">
                <a:effectLst>
                  <a:outerShdw blurRad="38100" dist="38100" dir="2700000" algn="tl">
                    <a:srgbClr val="C0C0C0"/>
                  </a:outerShdw>
                </a:effectLst>
                <a:latin typeface="Arial" panose="020B0604020202020204" pitchFamily="34" charset="0"/>
              </a:rPr>
              <a:t>JOSEF DOLDER AG</a:t>
            </a:r>
          </a:p>
        </p:txBody>
      </p:sp>
      <p:pic>
        <p:nvPicPr>
          <p:cNvPr id="93187" name="Inhaltsplatzhalter 3" descr="Gebäude Dolder.jpg">
            <a:extLst>
              <a:ext uri="{FF2B5EF4-FFF2-40B4-BE49-F238E27FC236}">
                <a16:creationId xmlns:a16="http://schemas.microsoft.com/office/drawing/2014/main" id="{284D2079-88D1-B902-1C21-C8FC51050C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09900" y="1981200"/>
            <a:ext cx="6172200" cy="4114800"/>
          </a:xfrm>
        </p:spPr>
      </p:pic>
      <p:sp>
        <p:nvSpPr>
          <p:cNvPr id="93188" name="Fußzeilenplatzhalter 2">
            <a:extLst>
              <a:ext uri="{FF2B5EF4-FFF2-40B4-BE49-F238E27FC236}">
                <a16:creationId xmlns:a16="http://schemas.microsoft.com/office/drawing/2014/main" id="{22EF51BA-9BCC-CB9F-DF2B-A46D5FE98A8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E8CBDF-0FCE-404A-263A-4343FAB19A1B}"/>
              </a:ext>
            </a:extLst>
          </p:cNvPr>
          <p:cNvSpPr>
            <a:spLocks noGrp="1"/>
          </p:cNvSpPr>
          <p:nvPr>
            <p:ph type="title"/>
          </p:nvPr>
        </p:nvSpPr>
        <p:spPr/>
        <p:txBody>
          <a:bodyPr numCol="1">
            <a:prstTxWarp prst="textNoShape">
              <a:avLst/>
            </a:prstTxWarp>
          </a:bodyPr>
          <a:lstStyle/>
          <a:p>
            <a:pPr>
              <a:defRPr/>
            </a:pPr>
            <a:r>
              <a:rPr altLang="de-DE">
                <a:effectLst>
                  <a:outerShdw blurRad="38100" dist="38100" dir="2700000" algn="tl">
                    <a:srgbClr val="C0C0C0"/>
                  </a:outerShdw>
                </a:effectLst>
                <a:latin typeface="Arial" panose="020B0604020202020204" pitchFamily="34" charset="0"/>
              </a:rPr>
              <a:t>Preisübergabe durch </a:t>
            </a:r>
            <a:br>
              <a:rPr altLang="de-DE">
                <a:effectLst>
                  <a:outerShdw blurRad="38100" dist="38100" dir="2700000" algn="tl">
                    <a:srgbClr val="C0C0C0"/>
                  </a:outerShdw>
                </a:effectLst>
                <a:latin typeface="Arial" panose="020B0604020202020204" pitchFamily="34" charset="0"/>
              </a:rPr>
            </a:br>
            <a:r>
              <a:rPr altLang="de-DE">
                <a:effectLst>
                  <a:outerShdw blurRad="38100" dist="38100" dir="2700000" algn="tl">
                    <a:srgbClr val="C0C0C0"/>
                  </a:outerShdw>
                </a:effectLst>
                <a:latin typeface="Arial" panose="020B0604020202020204" pitchFamily="34" charset="0"/>
              </a:rPr>
              <a:t>Kurt Heller</a:t>
            </a:r>
          </a:p>
        </p:txBody>
      </p:sp>
      <p:pic>
        <p:nvPicPr>
          <p:cNvPr id="94211" name="Inhaltsplatzhalter 3" descr="Plotfactory Dolder.jpg">
            <a:extLst>
              <a:ext uri="{FF2B5EF4-FFF2-40B4-BE49-F238E27FC236}">
                <a16:creationId xmlns:a16="http://schemas.microsoft.com/office/drawing/2014/main" id="{D3FF6105-6430-6BCE-7042-6F23249589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09900" y="1981200"/>
            <a:ext cx="6172200" cy="4114800"/>
          </a:xfrm>
        </p:spPr>
      </p:pic>
      <p:sp>
        <p:nvSpPr>
          <p:cNvPr id="94212" name="Fußzeilenplatzhalter 2">
            <a:extLst>
              <a:ext uri="{FF2B5EF4-FFF2-40B4-BE49-F238E27FC236}">
                <a16:creationId xmlns:a16="http://schemas.microsoft.com/office/drawing/2014/main" id="{2426004D-1BAC-7800-7438-D7F9A0BAD58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4D9A6-0707-C7EE-9FBE-D968408C05E7}"/>
              </a:ext>
            </a:extLst>
          </p:cNvPr>
          <p:cNvSpPr>
            <a:spLocks noGrp="1"/>
          </p:cNvSpPr>
          <p:nvPr>
            <p:ph type="title"/>
          </p:nvPr>
        </p:nvSpPr>
        <p:spPr/>
        <p:txBody>
          <a:bodyPr numCol="1">
            <a:prstTxWarp prst="textNoShape">
              <a:avLst/>
            </a:prstTxWarp>
          </a:bodyPr>
          <a:lstStyle/>
          <a:p>
            <a:pPr>
              <a:defRPr/>
            </a:pPr>
            <a:r>
              <a:rPr altLang="de-DE">
                <a:effectLst>
                  <a:outerShdw blurRad="38100" dist="38100" dir="2700000" algn="tl">
                    <a:srgbClr val="C0C0C0"/>
                  </a:outerShdw>
                </a:effectLst>
                <a:latin typeface="Arial" panose="020B0604020202020204" pitchFamily="34" charset="0"/>
              </a:rPr>
              <a:t>Preis ist ein „Goldvreneli“</a:t>
            </a:r>
          </a:p>
        </p:txBody>
      </p:sp>
      <p:pic>
        <p:nvPicPr>
          <p:cNvPr id="95235" name="Inhaltsplatzhalter 3" descr="S20Fr1935R.jpg">
            <a:extLst>
              <a:ext uri="{FF2B5EF4-FFF2-40B4-BE49-F238E27FC236}">
                <a16:creationId xmlns:a16="http://schemas.microsoft.com/office/drawing/2014/main" id="{EA51B8F2-78B6-91EF-658C-A6543F9E89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11625" y="1981200"/>
            <a:ext cx="3968750" cy="4114800"/>
          </a:xfrm>
        </p:spPr>
      </p:pic>
      <p:sp>
        <p:nvSpPr>
          <p:cNvPr id="95236" name="Fußzeilenplatzhalter 2">
            <a:extLst>
              <a:ext uri="{FF2B5EF4-FFF2-40B4-BE49-F238E27FC236}">
                <a16:creationId xmlns:a16="http://schemas.microsoft.com/office/drawing/2014/main" id="{D3771AA3-BB28-81CD-27BF-EE489478786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ußzeilenplatzhalter 6">
            <a:extLst>
              <a:ext uri="{FF2B5EF4-FFF2-40B4-BE49-F238E27FC236}">
                <a16:creationId xmlns:a16="http://schemas.microsoft.com/office/drawing/2014/main" id="{1ECAB728-61F0-B614-A68B-62FA5B1719A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96259" name="Grafik 5">
            <a:extLst>
              <a:ext uri="{FF2B5EF4-FFF2-40B4-BE49-F238E27FC236}">
                <a16:creationId xmlns:a16="http://schemas.microsoft.com/office/drawing/2014/main" id="{5F1DFA30-36A2-00DD-DB58-CEDF2269D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1675" y="2997200"/>
            <a:ext cx="36004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0" name="Grafik 2" descr="Ein Bild, das Text, Buch, Schrift, Bilderrahmen enthält.&#10;&#10;KI-generierte Inhalte können fehlerhaft sein.">
            <a:extLst>
              <a:ext uri="{FF2B5EF4-FFF2-40B4-BE49-F238E27FC236}">
                <a16:creationId xmlns:a16="http://schemas.microsoft.com/office/drawing/2014/main" id="{E75A3EC1-398F-82A7-7410-6DA72BB3F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975" y="836613"/>
            <a:ext cx="34559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Grafik 2" descr="Ein Bild, das Text, Schrift, Screenshot, Zahl enthält.&#10;&#10;Automatisch generierte Beschreibung">
            <a:extLst>
              <a:ext uri="{FF2B5EF4-FFF2-40B4-BE49-F238E27FC236}">
                <a16:creationId xmlns:a16="http://schemas.microsoft.com/office/drawing/2014/main" id="{2B57BE42-50EF-9BB3-A1F9-B1AC61620F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260350"/>
            <a:ext cx="413226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FDC4A-7487-74AB-68D3-55B37B5EF78B}"/>
              </a:ext>
            </a:extLst>
          </p:cNvPr>
          <p:cNvSpPr>
            <a:spLocks noGrp="1"/>
          </p:cNvSpPr>
          <p:nvPr>
            <p:ph type="title"/>
          </p:nvPr>
        </p:nvSpPr>
        <p:spPr/>
        <p:txBody>
          <a:bodyPr numCol="1">
            <a:prstTxWarp prst="textNoShape">
              <a:avLst/>
            </a:prstTxWarp>
          </a:bodyPr>
          <a:lstStyle/>
          <a:p>
            <a:pPr>
              <a:defRPr/>
            </a:pPr>
            <a:r>
              <a:rPr altLang="de-DE" sz="6400">
                <a:effectLst>
                  <a:outerShdw blurRad="38100" dist="38100" dir="2700000" algn="tl">
                    <a:srgbClr val="C0C0C0"/>
                  </a:outerShdw>
                </a:effectLst>
                <a:latin typeface="Arial" panose="020B0604020202020204" pitchFamily="34" charset="0"/>
              </a:rPr>
              <a:t>The Winner is........</a:t>
            </a:r>
          </a:p>
        </p:txBody>
      </p:sp>
      <p:sp>
        <p:nvSpPr>
          <p:cNvPr id="3" name="Inhaltsplatzhalter 2">
            <a:extLst>
              <a:ext uri="{FF2B5EF4-FFF2-40B4-BE49-F238E27FC236}">
                <a16:creationId xmlns:a16="http://schemas.microsoft.com/office/drawing/2014/main" id="{441798F4-F4D8-E8C7-74AC-8D0D2EF4ECA0}"/>
              </a:ext>
            </a:extLst>
          </p:cNvPr>
          <p:cNvSpPr txBox="1">
            <a:spLocks noGrp="1"/>
          </p:cNvSpPr>
          <p:nvPr>
            <p:ph idx="1"/>
          </p:nvPr>
        </p:nvSpPr>
        <p:spPr>
          <a:xfrm>
            <a:off x="914400" y="1844675"/>
            <a:ext cx="10363200" cy="4464050"/>
          </a:xfrm>
        </p:spPr>
        <p:txBody>
          <a:bodyPr/>
          <a:lstStyle/>
          <a:p>
            <a:pPr>
              <a:buFont typeface="Wingdings" panose="05000000000000000000" pitchFamily="2" charset="2"/>
              <a:buNone/>
            </a:pPr>
            <a:r>
              <a:rPr lang="de-CH" altLang="de-DE" sz="9000">
                <a:solidFill>
                  <a:srgbClr val="FFFF7D"/>
                </a:solidFill>
                <a:latin typeface="Century Gothic" panose="020B0502020202020204" pitchFamily="34" charset="0"/>
              </a:rPr>
              <a:t> </a:t>
            </a:r>
            <a:r>
              <a:rPr lang="de-CH" altLang="de-DE" sz="9000" b="1">
                <a:solidFill>
                  <a:srgbClr val="FFFF7D"/>
                </a:solidFill>
                <a:latin typeface="Century Gothic" panose="020B0502020202020204" pitchFamily="34" charset="0"/>
              </a:rPr>
              <a:t>Noah</a:t>
            </a:r>
            <a:br>
              <a:rPr lang="de-CH" altLang="de-DE" sz="9000" b="1">
                <a:solidFill>
                  <a:srgbClr val="FFFF7D"/>
                </a:solidFill>
                <a:latin typeface="Century Gothic" panose="020B0502020202020204" pitchFamily="34" charset="0"/>
              </a:rPr>
            </a:br>
            <a:r>
              <a:rPr lang="de-CH" altLang="de-DE" sz="9000" b="1">
                <a:solidFill>
                  <a:srgbClr val="FFFF7D"/>
                </a:solidFill>
                <a:latin typeface="Century Gothic" panose="020B0502020202020204" pitchFamily="34" charset="0"/>
              </a:rPr>
              <a:t>Bucher</a:t>
            </a:r>
            <a:br>
              <a:rPr lang="de-CH" altLang="de-DE" sz="6300">
                <a:solidFill>
                  <a:srgbClr val="FFFF66"/>
                </a:solidFill>
                <a:latin typeface="Times New Roman" panose="02020603050405020304" pitchFamily="18" charset="0"/>
              </a:rPr>
            </a:br>
            <a:r>
              <a:rPr altLang="de-DE" sz="6300">
                <a:solidFill>
                  <a:srgbClr val="FFFF66"/>
                </a:solidFill>
                <a:latin typeface="Times New Roman" panose="02020603050405020304" pitchFamily="18" charset="0"/>
              </a:rPr>
              <a:t>Herzliche Gratulation</a:t>
            </a:r>
          </a:p>
          <a:p>
            <a:pPr>
              <a:buFont typeface="Wingdings" panose="05000000000000000000" pitchFamily="2" charset="2"/>
              <a:buNone/>
            </a:pPr>
            <a:endParaRPr altLang="de-DE">
              <a:latin typeface="Times New Roman" panose="02020603050405020304" pitchFamily="18" charset="0"/>
            </a:endParaRPr>
          </a:p>
        </p:txBody>
      </p:sp>
      <p:sp>
        <p:nvSpPr>
          <p:cNvPr id="97284" name="Fußzeilenplatzhalter 3">
            <a:extLst>
              <a:ext uri="{FF2B5EF4-FFF2-40B4-BE49-F238E27FC236}">
                <a16:creationId xmlns:a16="http://schemas.microsoft.com/office/drawing/2014/main" id="{DD79CC2F-17DF-E8A2-AFAB-A4272255568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Text Box 2">
            <a:extLst>
              <a:ext uri="{FF2B5EF4-FFF2-40B4-BE49-F238E27FC236}">
                <a16:creationId xmlns:a16="http://schemas.microsoft.com/office/drawing/2014/main" id="{FF4C4D1C-22D1-7301-2902-61E3EF3AA3F8}"/>
              </a:ext>
            </a:extLst>
          </p:cNvPr>
          <p:cNvSpPr txBox="1">
            <a:spLocks noChangeArrowheads="1"/>
          </p:cNvSpPr>
          <p:nvPr/>
        </p:nvSpPr>
        <p:spPr bwMode="auto">
          <a:xfrm>
            <a:off x="1524000" y="1066800"/>
            <a:ext cx="9144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2400"/>
              </a:spcBef>
              <a:buClrTx/>
              <a:buSzTx/>
              <a:buFont typeface="Wingdings" panose="05000000000000000000" pitchFamily="2" charset="2"/>
              <a:buNone/>
            </a:pPr>
            <a:r>
              <a:rPr lang="de-CH" altLang="de-DE" sz="4000">
                <a:solidFill>
                  <a:srgbClr val="FFCC00"/>
                </a:solidFill>
                <a:latin typeface="Century Gothic" panose="020B0502020202020204" pitchFamily="34" charset="0"/>
              </a:rPr>
              <a:t>Herzlichen Dank für Ihren Besuch</a:t>
            </a:r>
          </a:p>
        </p:txBody>
      </p:sp>
      <p:sp>
        <p:nvSpPr>
          <p:cNvPr id="98307" name="Text Box 3">
            <a:extLst>
              <a:ext uri="{FF2B5EF4-FFF2-40B4-BE49-F238E27FC236}">
                <a16:creationId xmlns:a16="http://schemas.microsoft.com/office/drawing/2014/main" id="{A5B9175D-3F9B-BEB0-BB18-EDDAB7616346}"/>
              </a:ext>
            </a:extLst>
          </p:cNvPr>
          <p:cNvSpPr txBox="1">
            <a:spLocks noChangeArrowheads="1"/>
          </p:cNvSpPr>
          <p:nvPr/>
        </p:nvSpPr>
        <p:spPr bwMode="auto">
          <a:xfrm>
            <a:off x="695325" y="2133600"/>
            <a:ext cx="10440988"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ts val="2400"/>
              </a:spcBef>
              <a:buClrTx/>
              <a:buSzTx/>
              <a:buFont typeface="Wingdings" panose="05000000000000000000" pitchFamily="2" charset="2"/>
              <a:buNone/>
            </a:pPr>
            <a:r>
              <a:rPr lang="de-CH" altLang="de-DE" sz="3600" dirty="0">
                <a:solidFill>
                  <a:srgbClr val="FFCC00"/>
                </a:solidFill>
                <a:latin typeface="Century Gothic" panose="020B0502020202020204" pitchFamily="34" charset="0"/>
              </a:rPr>
              <a:t>Wir wünschen Ihnen eine gute Heimreise</a:t>
            </a:r>
          </a:p>
          <a:p>
            <a:pPr algn="ctr" eaLnBrk="1" hangingPunct="1">
              <a:spcBef>
                <a:spcPts val="2400"/>
              </a:spcBef>
              <a:buClrTx/>
              <a:buSzTx/>
              <a:buFont typeface="Wingdings" panose="05000000000000000000" pitchFamily="2" charset="2"/>
              <a:buNone/>
            </a:pPr>
            <a:r>
              <a:rPr lang="de-CH" altLang="de-DE" sz="3600" b="1" dirty="0">
                <a:solidFill>
                  <a:srgbClr val="FFCC00"/>
                </a:solidFill>
                <a:latin typeface="Century Gothic" panose="020B0502020202020204" pitchFamily="34" charset="0"/>
              </a:rPr>
              <a:t>Nächstes Jahr im März am bzbs in Buchs</a:t>
            </a:r>
          </a:p>
        </p:txBody>
      </p:sp>
      <p:sp>
        <p:nvSpPr>
          <p:cNvPr id="98308" name="Rectangle 5">
            <a:extLst>
              <a:ext uri="{FF2B5EF4-FFF2-40B4-BE49-F238E27FC236}">
                <a16:creationId xmlns:a16="http://schemas.microsoft.com/office/drawing/2014/main" id="{7B5E30E3-413E-AA48-02F8-AAEED76C5EEB}"/>
              </a:ext>
            </a:extLst>
          </p:cNvPr>
          <p:cNvSpPr>
            <a:spLocks noChangeArrowheads="1"/>
          </p:cNvSpPr>
          <p:nvPr/>
        </p:nvSpPr>
        <p:spPr bwMode="auto">
          <a:xfrm>
            <a:off x="1524000" y="5373688"/>
            <a:ext cx="9144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ts val="800"/>
              </a:spcBef>
              <a:buClr>
                <a:srgbClr val="3366FF"/>
              </a:buClr>
              <a:buSzPct val="80000"/>
              <a:buFont typeface="Wingdings" panose="05000000000000000000" pitchFamily="2" charset="2"/>
              <a:buChar char="l"/>
              <a:tabLst>
                <a:tab pos="3429000" algn="l"/>
              </a:tabLst>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tabLst>
                <a:tab pos="3429000" algn="l"/>
              </a:tabLst>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tabLst>
                <a:tab pos="3429000" algn="l"/>
              </a:tabLst>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tabLst>
                <a:tab pos="3429000" algn="l"/>
              </a:tabLst>
              <a:defRPr sz="2000">
                <a:solidFill>
                  <a:srgbClr val="FFFFFF"/>
                </a:solidFill>
                <a:latin typeface="Times New Roman" panose="02020603050405020304" pitchFamily="18" charset="0"/>
                <a:ea typeface="ＭＳ Ｐゴシック" panose="020B0600070205080204" pitchFamily="34" charset="-128"/>
              </a:defRPr>
            </a:lvl9pPr>
          </a:lstStyle>
          <a:p>
            <a:pPr algn="ctr" eaLnBrk="1" hangingPunct="1">
              <a:spcBef>
                <a:spcPct val="0"/>
              </a:spcBef>
              <a:buClrTx/>
              <a:buSzTx/>
              <a:buFontTx/>
              <a:buNone/>
            </a:pPr>
            <a:r>
              <a:rPr lang="en-US" altLang="de-DE" sz="2000">
                <a:solidFill>
                  <a:srgbClr val="FFCC00"/>
                </a:solidFill>
                <a:latin typeface="Century Gothic" panose="020B0502020202020204" pitchFamily="34" charset="0"/>
                <a:cs typeface="Times New Roman" panose="02020603050405020304" pitchFamily="18" charset="0"/>
              </a:rPr>
              <a:t>____________________________________________________________</a:t>
            </a:r>
          </a:p>
          <a:p>
            <a:pPr algn="ctr" eaLnBrk="1">
              <a:spcBef>
                <a:spcPct val="0"/>
              </a:spcBef>
              <a:buClrTx/>
              <a:buSzTx/>
              <a:buFontTx/>
              <a:buNone/>
            </a:pPr>
            <a:r>
              <a:rPr lang="de-CH" altLang="de-DE" sz="2000">
                <a:solidFill>
                  <a:srgbClr val="FFCC00"/>
                </a:solidFill>
                <a:latin typeface="Century Gothic" panose="020B0502020202020204" pitchFamily="34" charset="0"/>
                <a:cs typeface="Times New Roman" panose="02020603050405020304" pitchFamily="18" charset="0"/>
              </a:rPr>
              <a:t>OK  MALER – LEHRLINGSWETTBEWERB   CHUR   BUCHS   WATTWIL</a:t>
            </a:r>
          </a:p>
        </p:txBody>
      </p:sp>
      <p:sp>
        <p:nvSpPr>
          <p:cNvPr id="98309" name="Fußzeilenplatzhalter 1">
            <a:extLst>
              <a:ext uri="{FF2B5EF4-FFF2-40B4-BE49-F238E27FC236}">
                <a16:creationId xmlns:a16="http://schemas.microsoft.com/office/drawing/2014/main" id="{A90FB77B-6EEE-DC2D-ABFE-F47F2126872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sp>
        <p:nvSpPr>
          <p:cNvPr id="3" name="Textfeld 2">
            <a:extLst>
              <a:ext uri="{FF2B5EF4-FFF2-40B4-BE49-F238E27FC236}">
                <a16:creationId xmlns:a16="http://schemas.microsoft.com/office/drawing/2014/main" id="{916C5B66-F0EA-176A-26FA-3F2A853D9DBC}"/>
              </a:ext>
            </a:extLst>
          </p:cNvPr>
          <p:cNvSpPr txBox="1">
            <a:spLocks noChangeArrowheads="1"/>
          </p:cNvSpPr>
          <p:nvPr/>
        </p:nvSpPr>
        <p:spPr bwMode="auto">
          <a:xfrm>
            <a:off x="2303463" y="3987800"/>
            <a:ext cx="7820025" cy="738188"/>
          </a:xfrm>
          <a:prstGeom prst="rect">
            <a:avLst/>
          </a:prstGeom>
          <a:noFill/>
          <a:ln w="9525">
            <a:noFill/>
            <a:miter lim="800000"/>
            <a:headEnd/>
            <a:tailEnd/>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de-CH" altLang="de-DE" sz="4200" b="1" dirty="0">
                <a:solidFill>
                  <a:srgbClr val="FFFF00"/>
                </a:solidFill>
                <a:effectLst>
                  <a:outerShdw blurRad="38100" dist="38100" dir="2700000" algn="tl">
                    <a:srgbClr val="C0C0C0"/>
                  </a:outerShdw>
                </a:effectLst>
                <a:latin typeface="Century Gothic" panose="020B0502020202020204" pitchFamily="34" charset="0"/>
              </a:rPr>
              <a:t>www.maler-ostschweiz.ch</a:t>
            </a:r>
            <a:endParaRPr lang="de-CH" altLang="de-DE" sz="4200" dirty="0">
              <a:solidFill>
                <a:srgbClr val="FFFF00"/>
              </a:solidFill>
              <a:effectLst>
                <a:outerShdw blurRad="38100" dist="38100" dir="2700000" algn="tl">
                  <a:srgbClr val="C0C0C0"/>
                </a:outerShdw>
              </a:effectLst>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ußzeilenplatzhalter 1">
            <a:extLst>
              <a:ext uri="{FF2B5EF4-FFF2-40B4-BE49-F238E27FC236}">
                <a16:creationId xmlns:a16="http://schemas.microsoft.com/office/drawing/2014/main" id="{94807326-14E6-6C37-52E8-EA04801D660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800"/>
              </a:spcBef>
              <a:buClr>
                <a:srgbClr val="3366FF"/>
              </a:buClr>
              <a:buSzPct val="80000"/>
              <a:buFont typeface="Wingdings" panose="05000000000000000000" pitchFamily="2" charset="2"/>
              <a:buChar char="l"/>
              <a:defRPr sz="3200">
                <a:solidFill>
                  <a:srgbClr val="FFFFFF"/>
                </a:solidFill>
                <a:latin typeface="Times New Roman" panose="02020603050405020304" pitchFamily="18" charset="0"/>
                <a:ea typeface="ＭＳ Ｐゴシック" panose="020B0600070205080204" pitchFamily="34" charset="-128"/>
              </a:defRPr>
            </a:lvl1pPr>
            <a:lvl2pPr marL="37931725" indent="-37474525">
              <a:spcBef>
                <a:spcPts val="700"/>
              </a:spcBef>
              <a:buClr>
                <a:srgbClr val="FFFFFF"/>
              </a:buClr>
              <a:buSzPct val="90000"/>
              <a:buChar char="–"/>
              <a:defRPr sz="2800">
                <a:solidFill>
                  <a:srgbClr val="FFFFFF"/>
                </a:solidFill>
                <a:latin typeface="Times New Roman" panose="02020603050405020304" pitchFamily="18" charset="0"/>
                <a:ea typeface="ＭＳ Ｐゴシック" panose="020B0600070205080204" pitchFamily="34" charset="-128"/>
              </a:defRPr>
            </a:lvl2pPr>
            <a:lvl3pPr marL="1143000" indent="-228600">
              <a:spcBef>
                <a:spcPts val="600"/>
              </a:spcBef>
              <a:buClr>
                <a:srgbClr val="00FFFF"/>
              </a:buClr>
              <a:buSzPct val="60000"/>
              <a:buFont typeface="Wingdings" panose="05000000000000000000" pitchFamily="2" charset="2"/>
              <a:buChar char="l"/>
              <a:defRPr sz="2400">
                <a:solidFill>
                  <a:srgbClr val="FFFFFF"/>
                </a:solidFill>
                <a:latin typeface="Times New Roman" panose="02020603050405020304" pitchFamily="18" charset="0"/>
                <a:ea typeface="ＭＳ Ｐゴシック" panose="020B0600070205080204" pitchFamily="34" charset="-128"/>
              </a:defRPr>
            </a:lvl3pPr>
            <a:lvl4pPr marL="1600200" indent="-228600">
              <a:spcBef>
                <a:spcPts val="500"/>
              </a:spcBef>
              <a:buClr>
                <a:srgbClr val="FF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4pPr>
            <a:lvl5pPr marL="2057400" indent="-228600">
              <a:spcBef>
                <a:spcPts val="500"/>
              </a:spcBef>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ts val="500"/>
              </a:spcBef>
              <a:spcAft>
                <a:spcPct val="0"/>
              </a:spcAft>
              <a:buClr>
                <a:srgbClr val="00FFFF"/>
              </a:buClr>
              <a:buSzPct val="100000"/>
              <a:buChar char="•"/>
              <a:defRPr sz="2000">
                <a:solidFill>
                  <a:srgbClr val="FFFFFF"/>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r>
              <a:rPr lang="de-CH" altLang="de-DE" sz="1400"/>
              <a:t>www.maler-ostschweiz.ch</a:t>
            </a:r>
          </a:p>
        </p:txBody>
      </p:sp>
      <p:pic>
        <p:nvPicPr>
          <p:cNvPr id="3" name="Grafik 2">
            <a:extLst>
              <a:ext uri="{FF2B5EF4-FFF2-40B4-BE49-F238E27FC236}">
                <a16:creationId xmlns:a16="http://schemas.microsoft.com/office/drawing/2014/main" id="{99E24F09-F694-9E69-0A8A-735E6D66023D}"/>
              </a:ext>
            </a:extLst>
          </p:cNvPr>
          <p:cNvPicPr>
            <a:picLocks noChangeAspect="1"/>
          </p:cNvPicPr>
          <p:nvPr/>
        </p:nvPicPr>
        <p:blipFill>
          <a:blip r:embed="rId2"/>
          <a:stretch>
            <a:fillRect/>
          </a:stretch>
        </p:blipFill>
        <p:spPr>
          <a:xfrm>
            <a:off x="0" y="-91809"/>
            <a:ext cx="12205128" cy="7049201"/>
          </a:xfrm>
          <a:prstGeom prst="rect">
            <a:avLst/>
          </a:prstGeom>
        </p:spPr>
      </p:pic>
      <p:sp>
        <p:nvSpPr>
          <p:cNvPr id="4" name="Textfeld 3">
            <a:extLst>
              <a:ext uri="{FF2B5EF4-FFF2-40B4-BE49-F238E27FC236}">
                <a16:creationId xmlns:a16="http://schemas.microsoft.com/office/drawing/2014/main" id="{FD27C347-6720-7ADF-6E2C-C3B35CFB3FC7}"/>
              </a:ext>
            </a:extLst>
          </p:cNvPr>
          <p:cNvSpPr txBox="1"/>
          <p:nvPr/>
        </p:nvSpPr>
        <p:spPr>
          <a:xfrm rot="20383697">
            <a:off x="112367" y="2706402"/>
            <a:ext cx="11589455" cy="1200329"/>
          </a:xfrm>
          <a:prstGeom prst="rect">
            <a:avLst/>
          </a:prstGeom>
          <a:noFill/>
        </p:spPr>
        <p:txBody>
          <a:bodyPr wrap="none">
            <a:spAutoFit/>
          </a:bodyPr>
          <a:lstStyle/>
          <a:p>
            <a:pPr>
              <a:defRPr/>
            </a:pPr>
            <a:r>
              <a:rPr lang="de-CH" sz="7200" b="1" dirty="0">
                <a:solidFill>
                  <a:schemeClr val="bg1"/>
                </a:solidFill>
                <a:highlight>
                  <a:srgbClr val="000080"/>
                </a:highlight>
              </a:rPr>
              <a:t>www.maler-ostschweiz.ch</a:t>
            </a:r>
          </a:p>
        </p:txBody>
      </p:sp>
    </p:spTree>
  </p:cSld>
  <p:clrMapOvr>
    <a:masterClrMapping/>
  </p:clrMapOvr>
  <p:transition/>
</p:sld>
</file>

<file path=ppt/theme/theme1.xml><?xml version="1.0" encoding="utf-8"?>
<a:theme xmlns:a="http://schemas.openxmlformats.org/drawingml/2006/main" name="Aufsteigend">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2549</Words>
  <Application>Microsoft Office PowerPoint</Application>
  <PresentationFormat>Breitbild</PresentationFormat>
  <Paragraphs>829</Paragraphs>
  <Slides>70</Slides>
  <Notes>0</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70</vt:i4>
      </vt:variant>
    </vt:vector>
  </HeadingPairs>
  <TitlesOfParts>
    <vt:vector size="79" baseType="lpstr">
      <vt:lpstr>Arial</vt:lpstr>
      <vt:lpstr>Calibri</vt:lpstr>
      <vt:lpstr>Century Gothic</vt:lpstr>
      <vt:lpstr>Courier New</vt:lpstr>
      <vt:lpstr>Times New Roman</vt:lpstr>
      <vt:lpstr>Wingdings</vt:lpstr>
      <vt:lpstr>Aufsteigend</vt:lpstr>
      <vt:lpstr>Benutzerdefiniertes Design</vt:lpstr>
      <vt:lpstr>1_Benutzerdefiniertes Design</vt:lpstr>
      <vt:lpstr>PowerPoint-Präsentation</vt:lpstr>
      <vt:lpstr>PowerPoint-Präsentation</vt:lpstr>
      <vt:lpstr>Rangverkündigung </vt:lpstr>
      <vt:lpstr>PowerPoint-Präsentation</vt:lpstr>
      <vt:lpstr>Einzugsgebiet des Wettbewerbs</vt:lpstr>
      <vt:lpstr>Preise</vt:lpstr>
      <vt:lpstr>PowerPoint-Präsentation</vt:lpstr>
      <vt:lpstr>    Auszug der  Wettbewerbsbestimmungen Maler 1. Lehrjahr   Gestaltung Bistrotischblatt Thema: geglückter Start  Der Bistrotisch muss auf der Oberseite ganzflächig im Glanzgrad «Glanz - Hochglanz»   zum Thema gestaltet werden. Die Unterseite, Aussenkante und Innenkannte (15mm von oben) muss vollflächig deckend, im Glanzgrad «matt - seidenmatt» in einem kontrastreichen Farbton zur Oberseite gestrichen werden (nicht gespritzt oder gerollt). Auf der Oberseite muss das Glücksblatt (siehe Vorlage) mindesten einmal in der Grösse (Durchmesser ohne Blattstiel) von 8 cm aufgemalt werden.  Auf der Unterseite malen Sie zentral (mittig) ein selbst gewähltes Gefahrensymbol mit einer Schenkellänge von 10 cm auf.      </vt:lpstr>
      <vt:lpstr>Bewertung:   - Sauberkeit    -  Richtigkeit (Gebotszeichen) -  Originalität / Gesamteindruck   (zählt doppelt)    Maximale Punktzahl 240</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Auszug aus den  Wettbewerbsbestimmungen Maler 2. Lehrjahr   Gestaltung Bistrotischblatt Thema:  Ferien  Der Bistrotisch muss auf der Oberseite vollflächig deckend, im Glanzgrad  «Glanz - Hochglanz», zum Thema Ferien gestaltet werden.  Als Dekorationselement applizieren Sie mindestens auf der Oberseite viermal ein  von Ihnen frei gewähltes, zur Feriendestination passendes, Schablonenmotiv.  Der Bistrotisch muss auf der Unterseite, mit Ausnahme des Kreises in der Mitte, mit dem ganzen Aussenrand und 10 mm von der Oberkante auch den Innenrand vollflächig deckend, im Glanzgrad «Glanz - Hochglanz», in einem kontrastreichen Farbton zur Oberseite gestrichen werden. Auf der Unterseite muss eine Kreisfläche von 20 cm Durchmesser mittig unbehandelt bleiben, d.h. der Originalfarbton des Bistrotisches bleibt dort sichtbar.  Auf der Unterseite malen Sie auf den von Ihnen gestrichenen Farbton die Landesflagge des Ferienlandes. Flaggen-Länge 14 cm, Höhe proportional korrekt.</vt:lpstr>
      <vt:lpstr>Bewertung:   - Sauberkeit    -  Richtigkeit -  Originalität / Gesamteindruck   (zählt doppelt)    Maximale Punktzahl 240</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Auszug aus den  Wettbewerbsbestimmungen Maler 3. Lehrjahr   Gestaltung Bistrotischblatt       Thema: Nachtleben   Der Bistrotisch muss allseitig vollflächig deckend, im Glanzgrad  «Glanz - Hochglanz», in einem oder mehreren neuen Farbtönen gespritzt werden. Die Oberseite des Bistrotisches gestalten Sie zum Thema Nachtleben.  Als Dekorationselement applizieren Sie auf dem Aussenrand ein frei gewähltes,  umlaufendes, 15 mm hohes Ornamentband.  Auf der Unterseite applizieren Sie den nachgemischten Farbton, den Sie als Muster  erhalten haben, als Fünfstrahlstern (Pentagramm) mit einem Aussen-Durchmesser von 17 cm.       </vt:lpstr>
      <vt:lpstr> Bewertung:   - Sauberkeit    -  Richtigkeit - Farbton -  Originalität / Gesamteindruck   (zählt doppelt)    Maximale Punktzahl 300</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Sonderpreis</vt:lpstr>
      <vt:lpstr>SPONSOR  JOSEF DOLDER AG</vt:lpstr>
      <vt:lpstr>Preisübergabe durch  Kurt Heller</vt:lpstr>
      <vt:lpstr>Preis ist ein „Goldvreneli“</vt:lpstr>
      <vt:lpstr>PowerPoint-Präsentation</vt:lpstr>
      <vt:lpstr>The Winner is........</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Beat</dc:creator>
  <cp:lastModifiedBy>Wüthrich Gast</cp:lastModifiedBy>
  <cp:revision>449</cp:revision>
  <cp:lastPrinted>2015-03-28T22:56:17Z</cp:lastPrinted>
  <dcterms:created xsi:type="dcterms:W3CDTF">2016-04-09T07:47:14Z</dcterms:created>
  <dcterms:modified xsi:type="dcterms:W3CDTF">2026-03-21T10:54:32Z</dcterms:modified>
</cp:coreProperties>
</file>